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48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</p:sldIdLst>
  <p:sldSz cx="9144000" cy="5143500" type="screen16x9"/>
  <p:notesSz cx="6858000" cy="9144000"/>
  <p:embeddedFontLst>
    <p:embeddedFont>
      <p:font typeface="Oswald" panose="020B0604020202020204" charset="0"/>
      <p:regular r:id="rId49"/>
      <p:bold r:id="rId50"/>
    </p:embeddedFont>
    <p:embeddedFont>
      <p:font typeface="Source Sans Pro" panose="020B0503030403020204" pitchFamily="34" charset="0"/>
      <p:regular r:id="rId51"/>
      <p:bold r:id="rId52"/>
      <p:italic r:id="rId53"/>
      <p:boldItalic r:id="rId5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58" roundtripDataSignature="AMtx7mhW8a8NUCyatLf8t4DbAEBJtEXrE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820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font" Target="fonts/font2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5.fntdata"/><Relationship Id="rId58" Type="http://customschemas.google.com/relationships/presentationmetadata" Target="metadata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font" Target="fonts/font3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6.fntdata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4.fntdata"/><Relationship Id="rId6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8" name="Google Shape;288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0" name="Google Shape;360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5" name="Google Shape;365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6" name="Google Shape;37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2" name="Google Shape;382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8" name="Google Shape;388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6" name="Google Shape;396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4" name="Google Shape;404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0" name="Google Shape;410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7" name="Google Shape;417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4" name="Google Shape;424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9" name="Google Shape;299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0" name="Google Shape;430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7" name="Google Shape;437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8" name="Google Shape;448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3" name="Google Shape;453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0" name="Google Shape;460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8" name="Google Shape;468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5" name="Google Shape;475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2" name="Google Shape;482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0" name="Google Shape;490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7" name="Google Shape;497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6" name="Google Shape;30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6" name="Google Shape;506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6" name="Google Shape;516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2" name="Google Shape;522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9" name="Google Shape;529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4" name="Google Shape;534;p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42" name="Google Shape;542;p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48" name="Google Shape;548;p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5" name="Google Shape;555;p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2" name="Google Shape;562;p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8" name="Google Shape;568;p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3" name="Google Shape;313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4" name="Google Shape;574;p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1" name="Google Shape;581;p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92" name="Google Shape;592;p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3" name="Google Shape;603;p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14" name="Google Shape;614;p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25" name="Google Shape;625;p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31" name="Google Shape;631;p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9" name="Google Shape;31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3" name="Google Shape;333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9" name="Google Shape;339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5" name="Google Shape;345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2" name="Google Shape;352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49"/>
          <p:cNvSpPr/>
          <p:nvPr/>
        </p:nvSpPr>
        <p:spPr>
          <a:xfrm>
            <a:off x="-26775" y="2008375"/>
            <a:ext cx="9210650" cy="3172625"/>
          </a:xfrm>
          <a:custGeom>
            <a:avLst/>
            <a:gdLst/>
            <a:ahLst/>
            <a:cxnLst/>
            <a:rect l="l" t="t" r="r" b="b"/>
            <a:pathLst>
              <a:path w="368426" h="126905" extrusionOk="0">
                <a:moveTo>
                  <a:pt x="309" y="263"/>
                </a:moveTo>
                <a:lnTo>
                  <a:pt x="16502" y="11294"/>
                </a:lnTo>
                <a:lnTo>
                  <a:pt x="31551" y="5122"/>
                </a:lnTo>
                <a:lnTo>
                  <a:pt x="62412" y="4991"/>
                </a:lnTo>
                <a:lnTo>
                  <a:pt x="77652" y="0"/>
                </a:lnTo>
                <a:lnTo>
                  <a:pt x="92892" y="13527"/>
                </a:lnTo>
                <a:lnTo>
                  <a:pt x="107942" y="21276"/>
                </a:lnTo>
                <a:lnTo>
                  <a:pt x="122991" y="21145"/>
                </a:lnTo>
                <a:lnTo>
                  <a:pt x="138993" y="10375"/>
                </a:lnTo>
                <a:lnTo>
                  <a:pt x="154043" y="7880"/>
                </a:lnTo>
                <a:lnTo>
                  <a:pt x="168711" y="2349"/>
                </a:lnTo>
                <a:lnTo>
                  <a:pt x="184332" y="14841"/>
                </a:lnTo>
                <a:lnTo>
                  <a:pt x="199572" y="15274"/>
                </a:lnTo>
                <a:lnTo>
                  <a:pt x="214622" y="25085"/>
                </a:lnTo>
                <a:lnTo>
                  <a:pt x="230052" y="25085"/>
                </a:lnTo>
                <a:lnTo>
                  <a:pt x="246054" y="20094"/>
                </a:lnTo>
                <a:lnTo>
                  <a:pt x="261104" y="20094"/>
                </a:lnTo>
                <a:lnTo>
                  <a:pt x="275391" y="11426"/>
                </a:lnTo>
                <a:lnTo>
                  <a:pt x="291584" y="16810"/>
                </a:lnTo>
                <a:lnTo>
                  <a:pt x="305871" y="8143"/>
                </a:lnTo>
                <a:lnTo>
                  <a:pt x="336732" y="8012"/>
                </a:lnTo>
                <a:lnTo>
                  <a:pt x="351782" y="11294"/>
                </a:lnTo>
                <a:lnTo>
                  <a:pt x="367593" y="2758"/>
                </a:lnTo>
                <a:lnTo>
                  <a:pt x="368426" y="126905"/>
                </a:lnTo>
                <a:lnTo>
                  <a:pt x="0" y="12636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</p:sp>
      <p:sp>
        <p:nvSpPr>
          <p:cNvPr id="35" name="Google Shape;35;p49"/>
          <p:cNvSpPr/>
          <p:nvPr/>
        </p:nvSpPr>
        <p:spPr>
          <a:xfrm>
            <a:off x="-26775" y="2139700"/>
            <a:ext cx="9210650" cy="3041300"/>
          </a:xfrm>
          <a:custGeom>
            <a:avLst/>
            <a:gdLst/>
            <a:ahLst/>
            <a:cxnLst/>
            <a:rect l="l" t="t" r="r" b="b"/>
            <a:pathLst>
              <a:path w="368426" h="121652" extrusionOk="0">
                <a:moveTo>
                  <a:pt x="309" y="5516"/>
                </a:moveTo>
                <a:lnTo>
                  <a:pt x="16692" y="11214"/>
                </a:lnTo>
                <a:lnTo>
                  <a:pt x="47172" y="11214"/>
                </a:lnTo>
                <a:lnTo>
                  <a:pt x="62412" y="6843"/>
                </a:lnTo>
                <a:lnTo>
                  <a:pt x="77652" y="16156"/>
                </a:lnTo>
                <a:lnTo>
                  <a:pt x="92892" y="16156"/>
                </a:lnTo>
                <a:lnTo>
                  <a:pt x="107370" y="11214"/>
                </a:lnTo>
                <a:lnTo>
                  <a:pt x="122610" y="8173"/>
                </a:lnTo>
                <a:lnTo>
                  <a:pt x="138612" y="8173"/>
                </a:lnTo>
                <a:lnTo>
                  <a:pt x="153852" y="10834"/>
                </a:lnTo>
                <a:lnTo>
                  <a:pt x="168711" y="7603"/>
                </a:lnTo>
                <a:lnTo>
                  <a:pt x="183951" y="12734"/>
                </a:lnTo>
                <a:lnTo>
                  <a:pt x="199572" y="20527"/>
                </a:lnTo>
                <a:lnTo>
                  <a:pt x="214050" y="15205"/>
                </a:lnTo>
                <a:lnTo>
                  <a:pt x="229671" y="15205"/>
                </a:lnTo>
                <a:lnTo>
                  <a:pt x="245292" y="5892"/>
                </a:lnTo>
                <a:lnTo>
                  <a:pt x="260532" y="11214"/>
                </a:lnTo>
                <a:lnTo>
                  <a:pt x="275772" y="11214"/>
                </a:lnTo>
                <a:lnTo>
                  <a:pt x="291012" y="6843"/>
                </a:lnTo>
                <a:lnTo>
                  <a:pt x="321492" y="6843"/>
                </a:lnTo>
                <a:lnTo>
                  <a:pt x="336732" y="15966"/>
                </a:lnTo>
                <a:lnTo>
                  <a:pt x="351210" y="12734"/>
                </a:lnTo>
                <a:lnTo>
                  <a:pt x="367593" y="0"/>
                </a:lnTo>
                <a:lnTo>
                  <a:pt x="368426" y="121652"/>
                </a:lnTo>
                <a:lnTo>
                  <a:pt x="0" y="121652"/>
                </a:lnTo>
                <a:close/>
              </a:path>
            </a:pathLst>
          </a:custGeom>
          <a:solidFill>
            <a:srgbClr val="00CEF6">
              <a:alpha val="73333"/>
            </a:srgbClr>
          </a:solidFill>
          <a:ln>
            <a:noFill/>
          </a:ln>
        </p:spPr>
      </p:sp>
      <p:sp>
        <p:nvSpPr>
          <p:cNvPr id="36" name="Google Shape;36;p49"/>
          <p:cNvSpPr/>
          <p:nvPr/>
        </p:nvSpPr>
        <p:spPr>
          <a:xfrm rot="8100000">
            <a:off x="1847981" y="1814569"/>
            <a:ext cx="122612" cy="122612"/>
          </a:xfrm>
          <a:prstGeom prst="teardrop">
            <a:avLst>
              <a:gd name="adj" fmla="val 10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49"/>
          <p:cNvSpPr/>
          <p:nvPr/>
        </p:nvSpPr>
        <p:spPr>
          <a:xfrm rot="8100000">
            <a:off x="6038981" y="209841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38;p49"/>
          <p:cNvSpPr/>
          <p:nvPr/>
        </p:nvSpPr>
        <p:spPr>
          <a:xfrm rot="8100000">
            <a:off x="7181981" y="2131769"/>
            <a:ext cx="122612" cy="122612"/>
          </a:xfrm>
          <a:prstGeom prst="teardrop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9" name="Google Shape;39;p49"/>
          <p:cNvGrpSpPr/>
          <p:nvPr/>
        </p:nvGrpSpPr>
        <p:grpSpPr>
          <a:xfrm>
            <a:off x="-9525" y="2024075"/>
            <a:ext cx="9167825" cy="595300"/>
            <a:chOff x="-9525" y="4462475"/>
            <a:chExt cx="9167825" cy="595300"/>
          </a:xfrm>
        </p:grpSpPr>
        <p:sp>
          <p:nvSpPr>
            <p:cNvPr id="40" name="Google Shape;40;p49"/>
            <p:cNvSpPr/>
            <p:nvPr/>
          </p:nvSpPr>
          <p:spPr>
            <a:xfrm>
              <a:off x="-9525" y="4581525"/>
              <a:ext cx="4205300" cy="476250"/>
            </a:xfrm>
            <a:custGeom>
              <a:avLst/>
              <a:gdLst/>
              <a:ahLst/>
              <a:cxnLst/>
              <a:rect l="l" t="t" r="r" b="b"/>
              <a:pathLst>
                <a:path w="168212" h="19050" extrusionOk="0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41" name="Google Shape;41;p49"/>
            <p:cNvSpPr/>
            <p:nvPr/>
          </p:nvSpPr>
          <p:spPr>
            <a:xfrm>
              <a:off x="4195775" y="4462475"/>
              <a:ext cx="3424225" cy="590550"/>
            </a:xfrm>
            <a:custGeom>
              <a:avLst/>
              <a:gdLst/>
              <a:ahLst/>
              <a:cxnLst/>
              <a:rect l="l" t="t" r="r" b="b"/>
              <a:pathLst>
                <a:path w="136969" h="23622" extrusionOk="0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42" name="Google Shape;42;p49"/>
            <p:cNvSpPr/>
            <p:nvPr/>
          </p:nvSpPr>
          <p:spPr>
            <a:xfrm>
              <a:off x="7624775" y="4472000"/>
              <a:ext cx="1533525" cy="414325"/>
            </a:xfrm>
            <a:custGeom>
              <a:avLst/>
              <a:gdLst/>
              <a:ahLst/>
              <a:cxnLst/>
              <a:rect l="l" t="t" r="r" b="b"/>
              <a:pathLst>
                <a:path w="61341" h="16573" extrusionOk="0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sp>
      </p:grpSp>
      <p:grpSp>
        <p:nvGrpSpPr>
          <p:cNvPr id="43" name="Google Shape;43;p49"/>
          <p:cNvGrpSpPr/>
          <p:nvPr/>
        </p:nvGrpSpPr>
        <p:grpSpPr>
          <a:xfrm>
            <a:off x="-42837" y="2005088"/>
            <a:ext cx="9229575" cy="642787"/>
            <a:chOff x="-42837" y="4443488"/>
            <a:chExt cx="9229575" cy="642787"/>
          </a:xfrm>
        </p:grpSpPr>
        <p:sp>
          <p:nvSpPr>
            <p:cNvPr id="44" name="Google Shape;44;p49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45;p49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46;p49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47;p49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48;p49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49;p49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50;p49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51;p49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52;p49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53;p49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54;p49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55;p49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56;p49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57;p49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;p49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9;p49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60;p49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61;p49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62;p49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63;p49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64;p49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65;p49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66;p49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67;p49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68;p49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9" name="Google Shape;69;p49"/>
          <p:cNvSpPr/>
          <p:nvPr/>
        </p:nvSpPr>
        <p:spPr>
          <a:xfrm>
            <a:off x="2990700" y="2147800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49"/>
          <p:cNvSpPr/>
          <p:nvPr/>
        </p:nvSpPr>
        <p:spPr>
          <a:xfrm>
            <a:off x="1085700" y="2433550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49"/>
          <p:cNvSpPr/>
          <p:nvPr/>
        </p:nvSpPr>
        <p:spPr>
          <a:xfrm>
            <a:off x="4895700" y="2077632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49"/>
          <p:cNvSpPr/>
          <p:nvPr/>
        </p:nvSpPr>
        <p:spPr>
          <a:xfrm rot="8100000">
            <a:off x="8699949" y="189076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49"/>
          <p:cNvSpPr txBox="1">
            <a:spLocks noGrp="1"/>
          </p:cNvSpPr>
          <p:nvPr>
            <p:ph type="ctrTitle"/>
          </p:nvPr>
        </p:nvSpPr>
        <p:spPr>
          <a:xfrm>
            <a:off x="2847975" y="3363425"/>
            <a:ext cx="56103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50"/>
          <p:cNvSpPr/>
          <p:nvPr/>
        </p:nvSpPr>
        <p:spPr>
          <a:xfrm>
            <a:off x="-28575" y="4446775"/>
            <a:ext cx="9191625" cy="712478"/>
          </a:xfrm>
          <a:custGeom>
            <a:avLst/>
            <a:gdLst/>
            <a:ahLst/>
            <a:cxnLst/>
            <a:rect l="l" t="t" r="r" b="b"/>
            <a:pathLst>
              <a:path w="367665" h="41339" extrusionOk="0">
                <a:moveTo>
                  <a:pt x="381" y="381"/>
                </a:moveTo>
                <a:lnTo>
                  <a:pt x="16574" y="16383"/>
                </a:lnTo>
                <a:lnTo>
                  <a:pt x="31623" y="7430"/>
                </a:lnTo>
                <a:lnTo>
                  <a:pt x="62484" y="7239"/>
                </a:lnTo>
                <a:lnTo>
                  <a:pt x="77724" y="0"/>
                </a:lnTo>
                <a:lnTo>
                  <a:pt x="92964" y="19622"/>
                </a:lnTo>
                <a:lnTo>
                  <a:pt x="108014" y="30861"/>
                </a:lnTo>
                <a:lnTo>
                  <a:pt x="123063" y="30671"/>
                </a:lnTo>
                <a:lnTo>
                  <a:pt x="139065" y="15050"/>
                </a:lnTo>
                <a:lnTo>
                  <a:pt x="154115" y="11430"/>
                </a:lnTo>
                <a:lnTo>
                  <a:pt x="168783" y="3408"/>
                </a:lnTo>
                <a:lnTo>
                  <a:pt x="184404" y="21527"/>
                </a:lnTo>
                <a:lnTo>
                  <a:pt x="199644" y="22155"/>
                </a:lnTo>
                <a:lnTo>
                  <a:pt x="214694" y="36386"/>
                </a:lnTo>
                <a:lnTo>
                  <a:pt x="230124" y="36386"/>
                </a:lnTo>
                <a:lnTo>
                  <a:pt x="246126" y="29147"/>
                </a:lnTo>
                <a:lnTo>
                  <a:pt x="261176" y="29147"/>
                </a:lnTo>
                <a:lnTo>
                  <a:pt x="275463" y="16574"/>
                </a:lnTo>
                <a:lnTo>
                  <a:pt x="291656" y="24384"/>
                </a:lnTo>
                <a:lnTo>
                  <a:pt x="305943" y="11811"/>
                </a:lnTo>
                <a:lnTo>
                  <a:pt x="336804" y="11621"/>
                </a:lnTo>
                <a:lnTo>
                  <a:pt x="351854" y="16383"/>
                </a:lnTo>
                <a:lnTo>
                  <a:pt x="367665" y="4001"/>
                </a:lnTo>
                <a:lnTo>
                  <a:pt x="367284" y="41339"/>
                </a:lnTo>
                <a:lnTo>
                  <a:pt x="0" y="4133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</p:sp>
      <p:sp>
        <p:nvSpPr>
          <p:cNvPr id="76" name="Google Shape;76;p50"/>
          <p:cNvSpPr/>
          <p:nvPr/>
        </p:nvSpPr>
        <p:spPr>
          <a:xfrm>
            <a:off x="-28575" y="4578111"/>
            <a:ext cx="9191625" cy="584439"/>
          </a:xfrm>
          <a:custGeom>
            <a:avLst/>
            <a:gdLst/>
            <a:ahLst/>
            <a:cxnLst/>
            <a:rect l="l" t="t" r="r" b="b"/>
            <a:pathLst>
              <a:path w="367665" h="33910" extrusionOk="0">
                <a:moveTo>
                  <a:pt x="381" y="8001"/>
                </a:moveTo>
                <a:lnTo>
                  <a:pt x="16764" y="16266"/>
                </a:lnTo>
                <a:lnTo>
                  <a:pt x="47244" y="16266"/>
                </a:lnTo>
                <a:lnTo>
                  <a:pt x="62484" y="9925"/>
                </a:lnTo>
                <a:lnTo>
                  <a:pt x="77724" y="23434"/>
                </a:lnTo>
                <a:lnTo>
                  <a:pt x="92964" y="23434"/>
                </a:lnTo>
                <a:lnTo>
                  <a:pt x="107442" y="16266"/>
                </a:lnTo>
                <a:lnTo>
                  <a:pt x="122682" y="11855"/>
                </a:lnTo>
                <a:lnTo>
                  <a:pt x="138684" y="11855"/>
                </a:lnTo>
                <a:lnTo>
                  <a:pt x="153924" y="15714"/>
                </a:lnTo>
                <a:lnTo>
                  <a:pt x="168783" y="11028"/>
                </a:lnTo>
                <a:lnTo>
                  <a:pt x="184023" y="18471"/>
                </a:lnTo>
                <a:lnTo>
                  <a:pt x="199644" y="29775"/>
                </a:lnTo>
                <a:lnTo>
                  <a:pt x="214122" y="22055"/>
                </a:lnTo>
                <a:lnTo>
                  <a:pt x="229743" y="22055"/>
                </a:lnTo>
                <a:lnTo>
                  <a:pt x="245364" y="8546"/>
                </a:lnTo>
                <a:lnTo>
                  <a:pt x="260604" y="16266"/>
                </a:lnTo>
                <a:lnTo>
                  <a:pt x="275844" y="16266"/>
                </a:lnTo>
                <a:lnTo>
                  <a:pt x="291084" y="9925"/>
                </a:lnTo>
                <a:lnTo>
                  <a:pt x="321564" y="9925"/>
                </a:lnTo>
                <a:lnTo>
                  <a:pt x="336804" y="23158"/>
                </a:lnTo>
                <a:lnTo>
                  <a:pt x="351282" y="18471"/>
                </a:lnTo>
                <a:lnTo>
                  <a:pt x="367665" y="0"/>
                </a:lnTo>
                <a:lnTo>
                  <a:pt x="367665" y="33910"/>
                </a:lnTo>
                <a:lnTo>
                  <a:pt x="0" y="33910"/>
                </a:lnTo>
                <a:close/>
              </a:path>
            </a:pathLst>
          </a:custGeom>
          <a:solidFill>
            <a:srgbClr val="00CEF6">
              <a:alpha val="73333"/>
            </a:srgbClr>
          </a:solidFill>
          <a:ln>
            <a:noFill/>
          </a:ln>
        </p:spPr>
      </p:sp>
      <p:sp>
        <p:nvSpPr>
          <p:cNvPr id="77" name="Google Shape;77;p50"/>
          <p:cNvSpPr/>
          <p:nvPr/>
        </p:nvSpPr>
        <p:spPr>
          <a:xfrm rot="8100000">
            <a:off x="1847981" y="4252969"/>
            <a:ext cx="122612" cy="122612"/>
          </a:xfrm>
          <a:prstGeom prst="teardrop">
            <a:avLst>
              <a:gd name="adj" fmla="val 10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50"/>
          <p:cNvSpPr/>
          <p:nvPr/>
        </p:nvSpPr>
        <p:spPr>
          <a:xfrm rot="8100000">
            <a:off x="6038981" y="453681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50"/>
          <p:cNvSpPr/>
          <p:nvPr/>
        </p:nvSpPr>
        <p:spPr>
          <a:xfrm rot="8100000">
            <a:off x="7181981" y="4570169"/>
            <a:ext cx="122612" cy="122612"/>
          </a:xfrm>
          <a:prstGeom prst="teardrop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0" name="Google Shape;80;p50"/>
          <p:cNvGrpSpPr/>
          <p:nvPr/>
        </p:nvGrpSpPr>
        <p:grpSpPr>
          <a:xfrm>
            <a:off x="-9525" y="4462475"/>
            <a:ext cx="9167825" cy="595300"/>
            <a:chOff x="-9525" y="4462475"/>
            <a:chExt cx="9167825" cy="595300"/>
          </a:xfrm>
        </p:grpSpPr>
        <p:sp>
          <p:nvSpPr>
            <p:cNvPr id="81" name="Google Shape;81;p50"/>
            <p:cNvSpPr/>
            <p:nvPr/>
          </p:nvSpPr>
          <p:spPr>
            <a:xfrm>
              <a:off x="-9525" y="4581525"/>
              <a:ext cx="4205300" cy="476250"/>
            </a:xfrm>
            <a:custGeom>
              <a:avLst/>
              <a:gdLst/>
              <a:ahLst/>
              <a:cxnLst/>
              <a:rect l="l" t="t" r="r" b="b"/>
              <a:pathLst>
                <a:path w="168212" h="19050" extrusionOk="0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82" name="Google Shape;82;p50"/>
            <p:cNvSpPr/>
            <p:nvPr/>
          </p:nvSpPr>
          <p:spPr>
            <a:xfrm>
              <a:off x="4195775" y="4462475"/>
              <a:ext cx="3424225" cy="590550"/>
            </a:xfrm>
            <a:custGeom>
              <a:avLst/>
              <a:gdLst/>
              <a:ahLst/>
              <a:cxnLst/>
              <a:rect l="l" t="t" r="r" b="b"/>
              <a:pathLst>
                <a:path w="136969" h="23622" extrusionOk="0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83" name="Google Shape;83;p50"/>
            <p:cNvSpPr/>
            <p:nvPr/>
          </p:nvSpPr>
          <p:spPr>
            <a:xfrm>
              <a:off x="7624775" y="4472000"/>
              <a:ext cx="1533525" cy="414325"/>
            </a:xfrm>
            <a:custGeom>
              <a:avLst/>
              <a:gdLst/>
              <a:ahLst/>
              <a:cxnLst/>
              <a:rect l="l" t="t" r="r" b="b"/>
              <a:pathLst>
                <a:path w="61341" h="16573" extrusionOk="0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sp>
      </p:grpSp>
      <p:grpSp>
        <p:nvGrpSpPr>
          <p:cNvPr id="84" name="Google Shape;84;p50"/>
          <p:cNvGrpSpPr/>
          <p:nvPr/>
        </p:nvGrpSpPr>
        <p:grpSpPr>
          <a:xfrm>
            <a:off x="-42837" y="4443488"/>
            <a:ext cx="9229575" cy="642787"/>
            <a:chOff x="-42837" y="4443488"/>
            <a:chExt cx="9229575" cy="642787"/>
          </a:xfrm>
        </p:grpSpPr>
        <p:sp>
          <p:nvSpPr>
            <p:cNvPr id="85" name="Google Shape;85;p50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86;p50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87;p50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88;p50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89;p50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90;p50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91;p50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92;p50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93;p50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94;p50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95;p50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96;p50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97;p50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98;p50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99;p50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00;p50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01;p50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50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03;p50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04;p50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50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06;p50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07;p50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50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09;p50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0" name="Google Shape;110;p50"/>
          <p:cNvSpPr/>
          <p:nvPr/>
        </p:nvSpPr>
        <p:spPr>
          <a:xfrm>
            <a:off x="2990700" y="4586200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50"/>
          <p:cNvSpPr/>
          <p:nvPr/>
        </p:nvSpPr>
        <p:spPr>
          <a:xfrm>
            <a:off x="1085700" y="4871950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50"/>
          <p:cNvSpPr/>
          <p:nvPr/>
        </p:nvSpPr>
        <p:spPr>
          <a:xfrm>
            <a:off x="4895700" y="4516032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50"/>
          <p:cNvSpPr/>
          <p:nvPr/>
        </p:nvSpPr>
        <p:spPr>
          <a:xfrm rot="8100000">
            <a:off x="8699949" y="432916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50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z-Latn-AZ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51"/>
          <p:cNvSpPr/>
          <p:nvPr/>
        </p:nvSpPr>
        <p:spPr>
          <a:xfrm>
            <a:off x="-28575" y="4446775"/>
            <a:ext cx="9191625" cy="712478"/>
          </a:xfrm>
          <a:custGeom>
            <a:avLst/>
            <a:gdLst/>
            <a:ahLst/>
            <a:cxnLst/>
            <a:rect l="l" t="t" r="r" b="b"/>
            <a:pathLst>
              <a:path w="367665" h="41339" extrusionOk="0">
                <a:moveTo>
                  <a:pt x="381" y="381"/>
                </a:moveTo>
                <a:lnTo>
                  <a:pt x="16574" y="16383"/>
                </a:lnTo>
                <a:lnTo>
                  <a:pt x="31623" y="7430"/>
                </a:lnTo>
                <a:lnTo>
                  <a:pt x="62484" y="7239"/>
                </a:lnTo>
                <a:lnTo>
                  <a:pt x="77724" y="0"/>
                </a:lnTo>
                <a:lnTo>
                  <a:pt x="92964" y="19622"/>
                </a:lnTo>
                <a:lnTo>
                  <a:pt x="108014" y="30861"/>
                </a:lnTo>
                <a:lnTo>
                  <a:pt x="123063" y="30671"/>
                </a:lnTo>
                <a:lnTo>
                  <a:pt x="139065" y="15050"/>
                </a:lnTo>
                <a:lnTo>
                  <a:pt x="154115" y="11430"/>
                </a:lnTo>
                <a:lnTo>
                  <a:pt x="168783" y="3408"/>
                </a:lnTo>
                <a:lnTo>
                  <a:pt x="184404" y="21527"/>
                </a:lnTo>
                <a:lnTo>
                  <a:pt x="199644" y="22155"/>
                </a:lnTo>
                <a:lnTo>
                  <a:pt x="214694" y="36386"/>
                </a:lnTo>
                <a:lnTo>
                  <a:pt x="230124" y="36386"/>
                </a:lnTo>
                <a:lnTo>
                  <a:pt x="246126" y="29147"/>
                </a:lnTo>
                <a:lnTo>
                  <a:pt x="261176" y="29147"/>
                </a:lnTo>
                <a:lnTo>
                  <a:pt x="275463" y="16574"/>
                </a:lnTo>
                <a:lnTo>
                  <a:pt x="291656" y="24384"/>
                </a:lnTo>
                <a:lnTo>
                  <a:pt x="305943" y="11811"/>
                </a:lnTo>
                <a:lnTo>
                  <a:pt x="336804" y="11621"/>
                </a:lnTo>
                <a:lnTo>
                  <a:pt x="351854" y="16383"/>
                </a:lnTo>
                <a:lnTo>
                  <a:pt x="367665" y="4001"/>
                </a:lnTo>
                <a:lnTo>
                  <a:pt x="367284" y="41339"/>
                </a:lnTo>
                <a:lnTo>
                  <a:pt x="0" y="4133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</p:sp>
      <p:sp>
        <p:nvSpPr>
          <p:cNvPr id="117" name="Google Shape;117;p51"/>
          <p:cNvSpPr/>
          <p:nvPr/>
        </p:nvSpPr>
        <p:spPr>
          <a:xfrm>
            <a:off x="-28575" y="4578111"/>
            <a:ext cx="9191625" cy="584439"/>
          </a:xfrm>
          <a:custGeom>
            <a:avLst/>
            <a:gdLst/>
            <a:ahLst/>
            <a:cxnLst/>
            <a:rect l="l" t="t" r="r" b="b"/>
            <a:pathLst>
              <a:path w="367665" h="33910" extrusionOk="0">
                <a:moveTo>
                  <a:pt x="381" y="8001"/>
                </a:moveTo>
                <a:lnTo>
                  <a:pt x="16764" y="16266"/>
                </a:lnTo>
                <a:lnTo>
                  <a:pt x="47244" y="16266"/>
                </a:lnTo>
                <a:lnTo>
                  <a:pt x="62484" y="9925"/>
                </a:lnTo>
                <a:lnTo>
                  <a:pt x="77724" y="23434"/>
                </a:lnTo>
                <a:lnTo>
                  <a:pt x="92964" y="23434"/>
                </a:lnTo>
                <a:lnTo>
                  <a:pt x="107442" y="16266"/>
                </a:lnTo>
                <a:lnTo>
                  <a:pt x="122682" y="11855"/>
                </a:lnTo>
                <a:lnTo>
                  <a:pt x="138684" y="11855"/>
                </a:lnTo>
                <a:lnTo>
                  <a:pt x="153924" y="15714"/>
                </a:lnTo>
                <a:lnTo>
                  <a:pt x="168783" y="11028"/>
                </a:lnTo>
                <a:lnTo>
                  <a:pt x="184023" y="18471"/>
                </a:lnTo>
                <a:lnTo>
                  <a:pt x="199644" y="29775"/>
                </a:lnTo>
                <a:lnTo>
                  <a:pt x="214122" y="22055"/>
                </a:lnTo>
                <a:lnTo>
                  <a:pt x="229743" y="22055"/>
                </a:lnTo>
                <a:lnTo>
                  <a:pt x="245364" y="8546"/>
                </a:lnTo>
                <a:lnTo>
                  <a:pt x="260604" y="16266"/>
                </a:lnTo>
                <a:lnTo>
                  <a:pt x="275844" y="16266"/>
                </a:lnTo>
                <a:lnTo>
                  <a:pt x="291084" y="9925"/>
                </a:lnTo>
                <a:lnTo>
                  <a:pt x="321564" y="9925"/>
                </a:lnTo>
                <a:lnTo>
                  <a:pt x="336804" y="23158"/>
                </a:lnTo>
                <a:lnTo>
                  <a:pt x="351282" y="18471"/>
                </a:lnTo>
                <a:lnTo>
                  <a:pt x="367665" y="0"/>
                </a:lnTo>
                <a:lnTo>
                  <a:pt x="367665" y="33910"/>
                </a:lnTo>
                <a:lnTo>
                  <a:pt x="0" y="33910"/>
                </a:lnTo>
                <a:close/>
              </a:path>
            </a:pathLst>
          </a:custGeom>
          <a:solidFill>
            <a:srgbClr val="00CEF6">
              <a:alpha val="73333"/>
            </a:srgbClr>
          </a:solidFill>
          <a:ln>
            <a:noFill/>
          </a:ln>
        </p:spPr>
      </p:sp>
      <p:sp>
        <p:nvSpPr>
          <p:cNvPr id="118" name="Google Shape;118;p51"/>
          <p:cNvSpPr/>
          <p:nvPr/>
        </p:nvSpPr>
        <p:spPr>
          <a:xfrm rot="8100000">
            <a:off x="1847981" y="4252969"/>
            <a:ext cx="122612" cy="122612"/>
          </a:xfrm>
          <a:prstGeom prst="teardrop">
            <a:avLst>
              <a:gd name="adj" fmla="val 10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51"/>
          <p:cNvSpPr/>
          <p:nvPr/>
        </p:nvSpPr>
        <p:spPr>
          <a:xfrm rot="8100000">
            <a:off x="6038981" y="453681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51"/>
          <p:cNvSpPr/>
          <p:nvPr/>
        </p:nvSpPr>
        <p:spPr>
          <a:xfrm rot="8100000">
            <a:off x="7181981" y="4570169"/>
            <a:ext cx="122612" cy="122612"/>
          </a:xfrm>
          <a:prstGeom prst="teardrop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1" name="Google Shape;121;p51"/>
          <p:cNvGrpSpPr/>
          <p:nvPr/>
        </p:nvGrpSpPr>
        <p:grpSpPr>
          <a:xfrm>
            <a:off x="-9525" y="4462475"/>
            <a:ext cx="9167825" cy="595300"/>
            <a:chOff x="-9525" y="4462475"/>
            <a:chExt cx="9167825" cy="595300"/>
          </a:xfrm>
        </p:grpSpPr>
        <p:sp>
          <p:nvSpPr>
            <p:cNvPr id="122" name="Google Shape;122;p51"/>
            <p:cNvSpPr/>
            <p:nvPr/>
          </p:nvSpPr>
          <p:spPr>
            <a:xfrm>
              <a:off x="-9525" y="4581525"/>
              <a:ext cx="4205300" cy="476250"/>
            </a:xfrm>
            <a:custGeom>
              <a:avLst/>
              <a:gdLst/>
              <a:ahLst/>
              <a:cxnLst/>
              <a:rect l="l" t="t" r="r" b="b"/>
              <a:pathLst>
                <a:path w="168212" h="19050" extrusionOk="0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123" name="Google Shape;123;p51"/>
            <p:cNvSpPr/>
            <p:nvPr/>
          </p:nvSpPr>
          <p:spPr>
            <a:xfrm>
              <a:off x="4195775" y="4462475"/>
              <a:ext cx="3424225" cy="590550"/>
            </a:xfrm>
            <a:custGeom>
              <a:avLst/>
              <a:gdLst/>
              <a:ahLst/>
              <a:cxnLst/>
              <a:rect l="l" t="t" r="r" b="b"/>
              <a:pathLst>
                <a:path w="136969" h="23622" extrusionOk="0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124" name="Google Shape;124;p51"/>
            <p:cNvSpPr/>
            <p:nvPr/>
          </p:nvSpPr>
          <p:spPr>
            <a:xfrm>
              <a:off x="7624775" y="4472000"/>
              <a:ext cx="1533525" cy="414325"/>
            </a:xfrm>
            <a:custGeom>
              <a:avLst/>
              <a:gdLst/>
              <a:ahLst/>
              <a:cxnLst/>
              <a:rect l="l" t="t" r="r" b="b"/>
              <a:pathLst>
                <a:path w="61341" h="16573" extrusionOk="0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sp>
      </p:grpSp>
      <p:grpSp>
        <p:nvGrpSpPr>
          <p:cNvPr id="125" name="Google Shape;125;p51"/>
          <p:cNvGrpSpPr/>
          <p:nvPr/>
        </p:nvGrpSpPr>
        <p:grpSpPr>
          <a:xfrm>
            <a:off x="-42837" y="4443488"/>
            <a:ext cx="9229575" cy="642787"/>
            <a:chOff x="-42837" y="4443488"/>
            <a:chExt cx="9229575" cy="642787"/>
          </a:xfrm>
        </p:grpSpPr>
        <p:sp>
          <p:nvSpPr>
            <p:cNvPr id="126" name="Google Shape;126;p51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127;p51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28;p51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29;p51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30;p51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31;p51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32;p51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33;p51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34;p51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135;p51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136;p51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137;p51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38;p51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39;p51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40;p51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41;p51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42;p51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43;p51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44;p51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45;p51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46;p51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47;p51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48;p51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49;p51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50;p51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1" name="Google Shape;151;p51"/>
          <p:cNvSpPr/>
          <p:nvPr/>
        </p:nvSpPr>
        <p:spPr>
          <a:xfrm>
            <a:off x="2990700" y="4586200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51"/>
          <p:cNvSpPr/>
          <p:nvPr/>
        </p:nvSpPr>
        <p:spPr>
          <a:xfrm>
            <a:off x="1085700" y="4871950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51"/>
          <p:cNvSpPr/>
          <p:nvPr/>
        </p:nvSpPr>
        <p:spPr>
          <a:xfrm>
            <a:off x="4895700" y="4516032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51"/>
          <p:cNvSpPr/>
          <p:nvPr/>
        </p:nvSpPr>
        <p:spPr>
          <a:xfrm rot="8100000">
            <a:off x="8699949" y="432916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51"/>
          <p:cNvSpPr txBox="1">
            <a:spLocks noGrp="1"/>
          </p:cNvSpPr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51"/>
          <p:cNvSpPr txBox="1">
            <a:spLocks noGrp="1"/>
          </p:cNvSpPr>
          <p:nvPr>
            <p:ph type="body" idx="1"/>
          </p:nvPr>
        </p:nvSpPr>
        <p:spPr>
          <a:xfrm>
            <a:off x="1075850" y="1540175"/>
            <a:ext cx="6996600" cy="192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◉"/>
              <a:defRPr/>
            </a:lvl1pPr>
            <a:lvl2pPr marL="914400" lvl="1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◉"/>
              <a:defRPr/>
            </a:lvl2pPr>
            <a:lvl3pPr marL="1371600" lvl="2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57" name="Google Shape;157;p51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z-Latn-AZ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52"/>
          <p:cNvSpPr/>
          <p:nvPr/>
        </p:nvSpPr>
        <p:spPr>
          <a:xfrm>
            <a:off x="-26775" y="2008375"/>
            <a:ext cx="9210650" cy="3172625"/>
          </a:xfrm>
          <a:custGeom>
            <a:avLst/>
            <a:gdLst/>
            <a:ahLst/>
            <a:cxnLst/>
            <a:rect l="l" t="t" r="r" b="b"/>
            <a:pathLst>
              <a:path w="368426" h="126905" extrusionOk="0">
                <a:moveTo>
                  <a:pt x="309" y="263"/>
                </a:moveTo>
                <a:lnTo>
                  <a:pt x="16502" y="11294"/>
                </a:lnTo>
                <a:lnTo>
                  <a:pt x="31551" y="5122"/>
                </a:lnTo>
                <a:lnTo>
                  <a:pt x="62412" y="4991"/>
                </a:lnTo>
                <a:lnTo>
                  <a:pt x="77652" y="0"/>
                </a:lnTo>
                <a:lnTo>
                  <a:pt x="92892" y="13527"/>
                </a:lnTo>
                <a:lnTo>
                  <a:pt x="107942" y="21276"/>
                </a:lnTo>
                <a:lnTo>
                  <a:pt x="122991" y="21145"/>
                </a:lnTo>
                <a:lnTo>
                  <a:pt x="138993" y="10375"/>
                </a:lnTo>
                <a:lnTo>
                  <a:pt x="154043" y="7880"/>
                </a:lnTo>
                <a:lnTo>
                  <a:pt x="168711" y="2349"/>
                </a:lnTo>
                <a:lnTo>
                  <a:pt x="184332" y="14841"/>
                </a:lnTo>
                <a:lnTo>
                  <a:pt x="199572" y="15274"/>
                </a:lnTo>
                <a:lnTo>
                  <a:pt x="214622" y="25085"/>
                </a:lnTo>
                <a:lnTo>
                  <a:pt x="230052" y="25085"/>
                </a:lnTo>
                <a:lnTo>
                  <a:pt x="246054" y="20094"/>
                </a:lnTo>
                <a:lnTo>
                  <a:pt x="261104" y="20094"/>
                </a:lnTo>
                <a:lnTo>
                  <a:pt x="275391" y="11426"/>
                </a:lnTo>
                <a:lnTo>
                  <a:pt x="291584" y="16810"/>
                </a:lnTo>
                <a:lnTo>
                  <a:pt x="305871" y="8143"/>
                </a:lnTo>
                <a:lnTo>
                  <a:pt x="336732" y="8012"/>
                </a:lnTo>
                <a:lnTo>
                  <a:pt x="351782" y="11294"/>
                </a:lnTo>
                <a:lnTo>
                  <a:pt x="367593" y="2758"/>
                </a:lnTo>
                <a:lnTo>
                  <a:pt x="368426" y="126905"/>
                </a:lnTo>
                <a:lnTo>
                  <a:pt x="0" y="12636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</p:sp>
      <p:sp>
        <p:nvSpPr>
          <p:cNvPr id="160" name="Google Shape;160;p52"/>
          <p:cNvSpPr/>
          <p:nvPr/>
        </p:nvSpPr>
        <p:spPr>
          <a:xfrm>
            <a:off x="-26775" y="2139700"/>
            <a:ext cx="9210650" cy="3041300"/>
          </a:xfrm>
          <a:custGeom>
            <a:avLst/>
            <a:gdLst/>
            <a:ahLst/>
            <a:cxnLst/>
            <a:rect l="l" t="t" r="r" b="b"/>
            <a:pathLst>
              <a:path w="368426" h="121652" extrusionOk="0">
                <a:moveTo>
                  <a:pt x="309" y="5516"/>
                </a:moveTo>
                <a:lnTo>
                  <a:pt x="16692" y="11214"/>
                </a:lnTo>
                <a:lnTo>
                  <a:pt x="47172" y="11214"/>
                </a:lnTo>
                <a:lnTo>
                  <a:pt x="62412" y="6843"/>
                </a:lnTo>
                <a:lnTo>
                  <a:pt x="77652" y="16156"/>
                </a:lnTo>
                <a:lnTo>
                  <a:pt x="92892" y="16156"/>
                </a:lnTo>
                <a:lnTo>
                  <a:pt x="107370" y="11214"/>
                </a:lnTo>
                <a:lnTo>
                  <a:pt x="122610" y="8173"/>
                </a:lnTo>
                <a:lnTo>
                  <a:pt x="138612" y="8173"/>
                </a:lnTo>
                <a:lnTo>
                  <a:pt x="153852" y="10834"/>
                </a:lnTo>
                <a:lnTo>
                  <a:pt x="168711" y="7603"/>
                </a:lnTo>
                <a:lnTo>
                  <a:pt x="183951" y="12734"/>
                </a:lnTo>
                <a:lnTo>
                  <a:pt x="199572" y="20527"/>
                </a:lnTo>
                <a:lnTo>
                  <a:pt x="214050" y="15205"/>
                </a:lnTo>
                <a:lnTo>
                  <a:pt x="229671" y="15205"/>
                </a:lnTo>
                <a:lnTo>
                  <a:pt x="245292" y="5892"/>
                </a:lnTo>
                <a:lnTo>
                  <a:pt x="260532" y="11214"/>
                </a:lnTo>
                <a:lnTo>
                  <a:pt x="275772" y="11214"/>
                </a:lnTo>
                <a:lnTo>
                  <a:pt x="291012" y="6843"/>
                </a:lnTo>
                <a:lnTo>
                  <a:pt x="321492" y="6843"/>
                </a:lnTo>
                <a:lnTo>
                  <a:pt x="336732" y="15966"/>
                </a:lnTo>
                <a:lnTo>
                  <a:pt x="351210" y="12734"/>
                </a:lnTo>
                <a:lnTo>
                  <a:pt x="367593" y="0"/>
                </a:lnTo>
                <a:lnTo>
                  <a:pt x="368426" y="121652"/>
                </a:lnTo>
                <a:lnTo>
                  <a:pt x="0" y="121652"/>
                </a:lnTo>
                <a:close/>
              </a:path>
            </a:pathLst>
          </a:custGeom>
          <a:solidFill>
            <a:srgbClr val="00CEF6">
              <a:alpha val="73333"/>
            </a:srgbClr>
          </a:solidFill>
          <a:ln>
            <a:noFill/>
          </a:ln>
        </p:spPr>
      </p:sp>
      <p:sp>
        <p:nvSpPr>
          <p:cNvPr id="161" name="Google Shape;161;p52"/>
          <p:cNvSpPr/>
          <p:nvPr/>
        </p:nvSpPr>
        <p:spPr>
          <a:xfrm rot="8100000">
            <a:off x="1847981" y="1814569"/>
            <a:ext cx="122612" cy="122612"/>
          </a:xfrm>
          <a:prstGeom prst="teardrop">
            <a:avLst>
              <a:gd name="adj" fmla="val 10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52"/>
          <p:cNvSpPr/>
          <p:nvPr/>
        </p:nvSpPr>
        <p:spPr>
          <a:xfrm rot="8100000">
            <a:off x="6038981" y="209841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52"/>
          <p:cNvSpPr/>
          <p:nvPr/>
        </p:nvSpPr>
        <p:spPr>
          <a:xfrm rot="8100000">
            <a:off x="7181981" y="2131769"/>
            <a:ext cx="122612" cy="122612"/>
          </a:xfrm>
          <a:prstGeom prst="teardrop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4" name="Google Shape;164;p52"/>
          <p:cNvGrpSpPr/>
          <p:nvPr/>
        </p:nvGrpSpPr>
        <p:grpSpPr>
          <a:xfrm>
            <a:off x="-9525" y="2024075"/>
            <a:ext cx="9167825" cy="595300"/>
            <a:chOff x="-9525" y="4462475"/>
            <a:chExt cx="9167825" cy="595300"/>
          </a:xfrm>
        </p:grpSpPr>
        <p:sp>
          <p:nvSpPr>
            <p:cNvPr id="165" name="Google Shape;165;p52"/>
            <p:cNvSpPr/>
            <p:nvPr/>
          </p:nvSpPr>
          <p:spPr>
            <a:xfrm>
              <a:off x="-9525" y="4581525"/>
              <a:ext cx="4205300" cy="476250"/>
            </a:xfrm>
            <a:custGeom>
              <a:avLst/>
              <a:gdLst/>
              <a:ahLst/>
              <a:cxnLst/>
              <a:rect l="l" t="t" r="r" b="b"/>
              <a:pathLst>
                <a:path w="168212" h="19050" extrusionOk="0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w="9525" cap="flat" cmpd="sng">
              <a:solidFill>
                <a:srgbClr val="3C78D8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166" name="Google Shape;166;p52"/>
            <p:cNvSpPr/>
            <p:nvPr/>
          </p:nvSpPr>
          <p:spPr>
            <a:xfrm>
              <a:off x="4195775" y="4462475"/>
              <a:ext cx="3424225" cy="590550"/>
            </a:xfrm>
            <a:custGeom>
              <a:avLst/>
              <a:gdLst/>
              <a:ahLst/>
              <a:cxnLst/>
              <a:rect l="l" t="t" r="r" b="b"/>
              <a:pathLst>
                <a:path w="136969" h="23622" extrusionOk="0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w="9525" cap="flat" cmpd="sng">
              <a:solidFill>
                <a:srgbClr val="3C78D8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167" name="Google Shape;167;p52"/>
            <p:cNvSpPr/>
            <p:nvPr/>
          </p:nvSpPr>
          <p:spPr>
            <a:xfrm>
              <a:off x="7624775" y="4472000"/>
              <a:ext cx="1533525" cy="414325"/>
            </a:xfrm>
            <a:custGeom>
              <a:avLst/>
              <a:gdLst/>
              <a:ahLst/>
              <a:cxnLst/>
              <a:rect l="l" t="t" r="r" b="b"/>
              <a:pathLst>
                <a:path w="61341" h="16573" extrusionOk="0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w="9525" cap="flat" cmpd="sng">
              <a:solidFill>
                <a:srgbClr val="3C78D8"/>
              </a:solidFill>
              <a:prstDash val="solid"/>
              <a:round/>
              <a:headEnd type="none" w="sm" len="sm"/>
              <a:tailEnd type="none" w="sm" len="sm"/>
            </a:ln>
          </p:spPr>
        </p:sp>
      </p:grpSp>
      <p:grpSp>
        <p:nvGrpSpPr>
          <p:cNvPr id="168" name="Google Shape;168;p52"/>
          <p:cNvGrpSpPr/>
          <p:nvPr/>
        </p:nvGrpSpPr>
        <p:grpSpPr>
          <a:xfrm>
            <a:off x="-42837" y="2005088"/>
            <a:ext cx="9229575" cy="642787"/>
            <a:chOff x="-42837" y="4443488"/>
            <a:chExt cx="9229575" cy="642787"/>
          </a:xfrm>
        </p:grpSpPr>
        <p:sp>
          <p:nvSpPr>
            <p:cNvPr id="169" name="Google Shape;169;p52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170;p52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71;p52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72;p52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173;p52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74;p52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52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52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77;p52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78;p52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79;p52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80;p52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81;p52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182;p52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83;p52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84;p52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185;p52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52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52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p52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89;p52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90;p52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91;p52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92;p52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93;p52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4" name="Google Shape;194;p52"/>
          <p:cNvSpPr/>
          <p:nvPr/>
        </p:nvSpPr>
        <p:spPr>
          <a:xfrm>
            <a:off x="2990700" y="2147800"/>
            <a:ext cx="114600" cy="1146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52"/>
          <p:cNvSpPr/>
          <p:nvPr/>
        </p:nvSpPr>
        <p:spPr>
          <a:xfrm>
            <a:off x="1085700" y="2433550"/>
            <a:ext cx="114600" cy="1146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52"/>
          <p:cNvSpPr/>
          <p:nvPr/>
        </p:nvSpPr>
        <p:spPr>
          <a:xfrm>
            <a:off x="4895700" y="2077632"/>
            <a:ext cx="114600" cy="1146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p52"/>
          <p:cNvSpPr/>
          <p:nvPr/>
        </p:nvSpPr>
        <p:spPr>
          <a:xfrm rot="8100000">
            <a:off x="8699949" y="189076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52"/>
          <p:cNvSpPr txBox="1">
            <a:spLocks noGrp="1"/>
          </p:cNvSpPr>
          <p:nvPr>
            <p:ph type="ctrTitle"/>
          </p:nvPr>
        </p:nvSpPr>
        <p:spPr>
          <a:xfrm>
            <a:off x="2309350" y="3031150"/>
            <a:ext cx="52146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99" name="Google Shape;199;p52"/>
          <p:cNvSpPr txBox="1">
            <a:spLocks noGrp="1"/>
          </p:cNvSpPr>
          <p:nvPr>
            <p:ph type="subTitle" idx="1"/>
          </p:nvPr>
        </p:nvSpPr>
        <p:spPr>
          <a:xfrm>
            <a:off x="2309441" y="4059250"/>
            <a:ext cx="5214600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>
                <a:solidFill>
                  <a:srgbClr val="FFFFFF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00" name="Google Shape;200;p52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z-Latn-AZ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53"/>
          <p:cNvSpPr txBox="1">
            <a:spLocks noGrp="1"/>
          </p:cNvSpPr>
          <p:nvPr>
            <p:ph type="body" idx="1"/>
          </p:nvPr>
        </p:nvSpPr>
        <p:spPr>
          <a:xfrm>
            <a:off x="1519975" y="2161800"/>
            <a:ext cx="6104100" cy="81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4191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◉"/>
              <a:defRPr sz="3000" i="1"/>
            </a:lvl1pPr>
            <a:lvl2pPr marL="914400" lvl="1" indent="-4191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◉"/>
              <a:defRPr sz="3000" i="1"/>
            </a:lvl2pPr>
            <a:lvl3pPr marL="1371600" lvl="2" indent="-4191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 i="1"/>
            </a:lvl3pPr>
            <a:lvl4pPr marL="1828800" lvl="3" indent="-4191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 i="1"/>
            </a:lvl4pPr>
            <a:lvl5pPr marL="2286000" lvl="4" indent="-4191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 i="1"/>
            </a:lvl5pPr>
            <a:lvl6pPr marL="2743200" lvl="5" indent="-4191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 i="1"/>
            </a:lvl6pPr>
            <a:lvl7pPr marL="3200400" lvl="6" indent="-4191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 i="1"/>
            </a:lvl7pPr>
            <a:lvl8pPr marL="3657600" lvl="7" indent="-4191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 i="1"/>
            </a:lvl8pPr>
            <a:lvl9pPr marL="4114800" lvl="8" indent="-4191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 i="1"/>
            </a:lvl9pPr>
          </a:lstStyle>
          <a:p>
            <a:endParaRPr/>
          </a:p>
        </p:txBody>
      </p:sp>
      <p:sp>
        <p:nvSpPr>
          <p:cNvPr id="203" name="Google Shape;203;p53"/>
          <p:cNvSpPr txBox="1"/>
          <p:nvPr/>
        </p:nvSpPr>
        <p:spPr>
          <a:xfrm>
            <a:off x="3593400" y="552769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lang="az-Latn-AZ" sz="96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 sz="9600" b="0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53"/>
          <p:cNvSpPr/>
          <p:nvPr/>
        </p:nvSpPr>
        <p:spPr>
          <a:xfrm>
            <a:off x="-28575" y="4446775"/>
            <a:ext cx="9191625" cy="712478"/>
          </a:xfrm>
          <a:custGeom>
            <a:avLst/>
            <a:gdLst/>
            <a:ahLst/>
            <a:cxnLst/>
            <a:rect l="l" t="t" r="r" b="b"/>
            <a:pathLst>
              <a:path w="367665" h="41339" extrusionOk="0">
                <a:moveTo>
                  <a:pt x="381" y="381"/>
                </a:moveTo>
                <a:lnTo>
                  <a:pt x="16574" y="16383"/>
                </a:lnTo>
                <a:lnTo>
                  <a:pt x="31623" y="7430"/>
                </a:lnTo>
                <a:lnTo>
                  <a:pt x="62484" y="7239"/>
                </a:lnTo>
                <a:lnTo>
                  <a:pt x="77724" y="0"/>
                </a:lnTo>
                <a:lnTo>
                  <a:pt x="92964" y="19622"/>
                </a:lnTo>
                <a:lnTo>
                  <a:pt x="108014" y="30861"/>
                </a:lnTo>
                <a:lnTo>
                  <a:pt x="123063" y="30671"/>
                </a:lnTo>
                <a:lnTo>
                  <a:pt x="139065" y="15050"/>
                </a:lnTo>
                <a:lnTo>
                  <a:pt x="154115" y="11430"/>
                </a:lnTo>
                <a:lnTo>
                  <a:pt x="168783" y="3408"/>
                </a:lnTo>
                <a:lnTo>
                  <a:pt x="184404" y="21527"/>
                </a:lnTo>
                <a:lnTo>
                  <a:pt x="199644" y="22155"/>
                </a:lnTo>
                <a:lnTo>
                  <a:pt x="214694" y="36386"/>
                </a:lnTo>
                <a:lnTo>
                  <a:pt x="230124" y="36386"/>
                </a:lnTo>
                <a:lnTo>
                  <a:pt x="246126" y="29147"/>
                </a:lnTo>
                <a:lnTo>
                  <a:pt x="261176" y="29147"/>
                </a:lnTo>
                <a:lnTo>
                  <a:pt x="275463" y="16574"/>
                </a:lnTo>
                <a:lnTo>
                  <a:pt x="291656" y="24384"/>
                </a:lnTo>
                <a:lnTo>
                  <a:pt x="305943" y="11811"/>
                </a:lnTo>
                <a:lnTo>
                  <a:pt x="336804" y="11621"/>
                </a:lnTo>
                <a:lnTo>
                  <a:pt x="351854" y="16383"/>
                </a:lnTo>
                <a:lnTo>
                  <a:pt x="367665" y="4001"/>
                </a:lnTo>
                <a:lnTo>
                  <a:pt x="367284" y="41339"/>
                </a:lnTo>
                <a:lnTo>
                  <a:pt x="0" y="4133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</p:sp>
      <p:sp>
        <p:nvSpPr>
          <p:cNvPr id="205" name="Google Shape;205;p53"/>
          <p:cNvSpPr/>
          <p:nvPr/>
        </p:nvSpPr>
        <p:spPr>
          <a:xfrm>
            <a:off x="-28575" y="4578111"/>
            <a:ext cx="9191625" cy="584439"/>
          </a:xfrm>
          <a:custGeom>
            <a:avLst/>
            <a:gdLst/>
            <a:ahLst/>
            <a:cxnLst/>
            <a:rect l="l" t="t" r="r" b="b"/>
            <a:pathLst>
              <a:path w="367665" h="33910" extrusionOk="0">
                <a:moveTo>
                  <a:pt x="381" y="8001"/>
                </a:moveTo>
                <a:lnTo>
                  <a:pt x="16764" y="16266"/>
                </a:lnTo>
                <a:lnTo>
                  <a:pt x="47244" y="16266"/>
                </a:lnTo>
                <a:lnTo>
                  <a:pt x="62484" y="9925"/>
                </a:lnTo>
                <a:lnTo>
                  <a:pt x="77724" y="23434"/>
                </a:lnTo>
                <a:lnTo>
                  <a:pt x="92964" y="23434"/>
                </a:lnTo>
                <a:lnTo>
                  <a:pt x="107442" y="16266"/>
                </a:lnTo>
                <a:lnTo>
                  <a:pt x="122682" y="11855"/>
                </a:lnTo>
                <a:lnTo>
                  <a:pt x="138684" y="11855"/>
                </a:lnTo>
                <a:lnTo>
                  <a:pt x="153924" y="15714"/>
                </a:lnTo>
                <a:lnTo>
                  <a:pt x="168783" y="11028"/>
                </a:lnTo>
                <a:lnTo>
                  <a:pt x="184023" y="18471"/>
                </a:lnTo>
                <a:lnTo>
                  <a:pt x="199644" y="29775"/>
                </a:lnTo>
                <a:lnTo>
                  <a:pt x="214122" y="22055"/>
                </a:lnTo>
                <a:lnTo>
                  <a:pt x="229743" y="22055"/>
                </a:lnTo>
                <a:lnTo>
                  <a:pt x="245364" y="8546"/>
                </a:lnTo>
                <a:lnTo>
                  <a:pt x="260604" y="16266"/>
                </a:lnTo>
                <a:lnTo>
                  <a:pt x="275844" y="16266"/>
                </a:lnTo>
                <a:lnTo>
                  <a:pt x="291084" y="9925"/>
                </a:lnTo>
                <a:lnTo>
                  <a:pt x="321564" y="9925"/>
                </a:lnTo>
                <a:lnTo>
                  <a:pt x="336804" y="23158"/>
                </a:lnTo>
                <a:lnTo>
                  <a:pt x="351282" y="18471"/>
                </a:lnTo>
                <a:lnTo>
                  <a:pt x="367665" y="0"/>
                </a:lnTo>
                <a:lnTo>
                  <a:pt x="367665" y="33910"/>
                </a:lnTo>
                <a:lnTo>
                  <a:pt x="0" y="33910"/>
                </a:lnTo>
                <a:close/>
              </a:path>
            </a:pathLst>
          </a:custGeom>
          <a:solidFill>
            <a:srgbClr val="00CEF6">
              <a:alpha val="73333"/>
            </a:srgbClr>
          </a:solidFill>
          <a:ln>
            <a:noFill/>
          </a:ln>
        </p:spPr>
      </p:sp>
      <p:sp>
        <p:nvSpPr>
          <p:cNvPr id="206" name="Google Shape;206;p53"/>
          <p:cNvSpPr/>
          <p:nvPr/>
        </p:nvSpPr>
        <p:spPr>
          <a:xfrm rot="8100000">
            <a:off x="1847981" y="4252969"/>
            <a:ext cx="122612" cy="122612"/>
          </a:xfrm>
          <a:prstGeom prst="teardrop">
            <a:avLst>
              <a:gd name="adj" fmla="val 10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53"/>
          <p:cNvSpPr/>
          <p:nvPr/>
        </p:nvSpPr>
        <p:spPr>
          <a:xfrm rot="8100000">
            <a:off x="6038981" y="453681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p53"/>
          <p:cNvSpPr/>
          <p:nvPr/>
        </p:nvSpPr>
        <p:spPr>
          <a:xfrm rot="8100000">
            <a:off x="7181981" y="4570169"/>
            <a:ext cx="122612" cy="122612"/>
          </a:xfrm>
          <a:prstGeom prst="teardrop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9" name="Google Shape;209;p53"/>
          <p:cNvGrpSpPr/>
          <p:nvPr/>
        </p:nvGrpSpPr>
        <p:grpSpPr>
          <a:xfrm>
            <a:off x="-9525" y="4462475"/>
            <a:ext cx="9167825" cy="595300"/>
            <a:chOff x="-9525" y="4462475"/>
            <a:chExt cx="9167825" cy="595300"/>
          </a:xfrm>
        </p:grpSpPr>
        <p:sp>
          <p:nvSpPr>
            <p:cNvPr id="210" name="Google Shape;210;p53"/>
            <p:cNvSpPr/>
            <p:nvPr/>
          </p:nvSpPr>
          <p:spPr>
            <a:xfrm>
              <a:off x="-9525" y="4581525"/>
              <a:ext cx="4205300" cy="476250"/>
            </a:xfrm>
            <a:custGeom>
              <a:avLst/>
              <a:gdLst/>
              <a:ahLst/>
              <a:cxnLst/>
              <a:rect l="l" t="t" r="r" b="b"/>
              <a:pathLst>
                <a:path w="168212" h="19050" extrusionOk="0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211" name="Google Shape;211;p53"/>
            <p:cNvSpPr/>
            <p:nvPr/>
          </p:nvSpPr>
          <p:spPr>
            <a:xfrm>
              <a:off x="4195775" y="4462475"/>
              <a:ext cx="3424225" cy="590550"/>
            </a:xfrm>
            <a:custGeom>
              <a:avLst/>
              <a:gdLst/>
              <a:ahLst/>
              <a:cxnLst/>
              <a:rect l="l" t="t" r="r" b="b"/>
              <a:pathLst>
                <a:path w="136969" h="23622" extrusionOk="0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212" name="Google Shape;212;p53"/>
            <p:cNvSpPr/>
            <p:nvPr/>
          </p:nvSpPr>
          <p:spPr>
            <a:xfrm>
              <a:off x="7624775" y="4472000"/>
              <a:ext cx="1533525" cy="414325"/>
            </a:xfrm>
            <a:custGeom>
              <a:avLst/>
              <a:gdLst/>
              <a:ahLst/>
              <a:cxnLst/>
              <a:rect l="l" t="t" r="r" b="b"/>
              <a:pathLst>
                <a:path w="61341" h="16573" extrusionOk="0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sp>
      </p:grpSp>
      <p:grpSp>
        <p:nvGrpSpPr>
          <p:cNvPr id="213" name="Google Shape;213;p53"/>
          <p:cNvGrpSpPr/>
          <p:nvPr/>
        </p:nvGrpSpPr>
        <p:grpSpPr>
          <a:xfrm>
            <a:off x="-42837" y="4443488"/>
            <a:ext cx="9229575" cy="642787"/>
            <a:chOff x="-42837" y="4443488"/>
            <a:chExt cx="9229575" cy="642787"/>
          </a:xfrm>
        </p:grpSpPr>
        <p:sp>
          <p:nvSpPr>
            <p:cNvPr id="214" name="Google Shape;214;p53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215;p53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216;p53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217;p53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218;p53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19;p53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220;p53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221;p53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2;p53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23;p53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224;p53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25;p53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26;p53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27;p53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28;p53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29;p53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53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1;p53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232;p53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233;p53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34;p53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35;p53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36;p53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37;p53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38;p53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9" name="Google Shape;239;p53"/>
          <p:cNvSpPr/>
          <p:nvPr/>
        </p:nvSpPr>
        <p:spPr>
          <a:xfrm>
            <a:off x="2990700" y="4586200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p53"/>
          <p:cNvSpPr/>
          <p:nvPr/>
        </p:nvSpPr>
        <p:spPr>
          <a:xfrm>
            <a:off x="1085700" y="4871950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p53"/>
          <p:cNvSpPr/>
          <p:nvPr/>
        </p:nvSpPr>
        <p:spPr>
          <a:xfrm>
            <a:off x="4895700" y="4516032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53"/>
          <p:cNvSpPr/>
          <p:nvPr/>
        </p:nvSpPr>
        <p:spPr>
          <a:xfrm rot="8100000">
            <a:off x="8699949" y="432916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53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z-Latn-AZ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54"/>
          <p:cNvSpPr/>
          <p:nvPr/>
        </p:nvSpPr>
        <p:spPr>
          <a:xfrm>
            <a:off x="-28575" y="4446775"/>
            <a:ext cx="9191625" cy="712478"/>
          </a:xfrm>
          <a:custGeom>
            <a:avLst/>
            <a:gdLst/>
            <a:ahLst/>
            <a:cxnLst/>
            <a:rect l="l" t="t" r="r" b="b"/>
            <a:pathLst>
              <a:path w="367665" h="41339" extrusionOk="0">
                <a:moveTo>
                  <a:pt x="381" y="381"/>
                </a:moveTo>
                <a:lnTo>
                  <a:pt x="16574" y="16383"/>
                </a:lnTo>
                <a:lnTo>
                  <a:pt x="31623" y="7430"/>
                </a:lnTo>
                <a:lnTo>
                  <a:pt x="62484" y="7239"/>
                </a:lnTo>
                <a:lnTo>
                  <a:pt x="77724" y="0"/>
                </a:lnTo>
                <a:lnTo>
                  <a:pt x="92964" y="19622"/>
                </a:lnTo>
                <a:lnTo>
                  <a:pt x="108014" y="30861"/>
                </a:lnTo>
                <a:lnTo>
                  <a:pt x="123063" y="30671"/>
                </a:lnTo>
                <a:lnTo>
                  <a:pt x="139065" y="15050"/>
                </a:lnTo>
                <a:lnTo>
                  <a:pt x="154115" y="11430"/>
                </a:lnTo>
                <a:lnTo>
                  <a:pt x="168783" y="3408"/>
                </a:lnTo>
                <a:lnTo>
                  <a:pt x="184404" y="21527"/>
                </a:lnTo>
                <a:lnTo>
                  <a:pt x="199644" y="22155"/>
                </a:lnTo>
                <a:lnTo>
                  <a:pt x="214694" y="36386"/>
                </a:lnTo>
                <a:lnTo>
                  <a:pt x="230124" y="36386"/>
                </a:lnTo>
                <a:lnTo>
                  <a:pt x="246126" y="29147"/>
                </a:lnTo>
                <a:lnTo>
                  <a:pt x="261176" y="29147"/>
                </a:lnTo>
                <a:lnTo>
                  <a:pt x="275463" y="16574"/>
                </a:lnTo>
                <a:lnTo>
                  <a:pt x="291656" y="24384"/>
                </a:lnTo>
                <a:lnTo>
                  <a:pt x="305943" y="11811"/>
                </a:lnTo>
                <a:lnTo>
                  <a:pt x="336804" y="11621"/>
                </a:lnTo>
                <a:lnTo>
                  <a:pt x="351854" y="16383"/>
                </a:lnTo>
                <a:lnTo>
                  <a:pt x="367665" y="4001"/>
                </a:lnTo>
                <a:lnTo>
                  <a:pt x="367284" y="41339"/>
                </a:lnTo>
                <a:lnTo>
                  <a:pt x="0" y="4133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</p:sp>
      <p:sp>
        <p:nvSpPr>
          <p:cNvPr id="246" name="Google Shape;246;p54"/>
          <p:cNvSpPr/>
          <p:nvPr/>
        </p:nvSpPr>
        <p:spPr>
          <a:xfrm>
            <a:off x="-28575" y="4578111"/>
            <a:ext cx="9191625" cy="584439"/>
          </a:xfrm>
          <a:custGeom>
            <a:avLst/>
            <a:gdLst/>
            <a:ahLst/>
            <a:cxnLst/>
            <a:rect l="l" t="t" r="r" b="b"/>
            <a:pathLst>
              <a:path w="367665" h="33910" extrusionOk="0">
                <a:moveTo>
                  <a:pt x="381" y="8001"/>
                </a:moveTo>
                <a:lnTo>
                  <a:pt x="16764" y="16266"/>
                </a:lnTo>
                <a:lnTo>
                  <a:pt x="47244" y="16266"/>
                </a:lnTo>
                <a:lnTo>
                  <a:pt x="62484" y="9925"/>
                </a:lnTo>
                <a:lnTo>
                  <a:pt x="77724" y="23434"/>
                </a:lnTo>
                <a:lnTo>
                  <a:pt x="92964" y="23434"/>
                </a:lnTo>
                <a:lnTo>
                  <a:pt x="107442" y="16266"/>
                </a:lnTo>
                <a:lnTo>
                  <a:pt x="122682" y="11855"/>
                </a:lnTo>
                <a:lnTo>
                  <a:pt x="138684" y="11855"/>
                </a:lnTo>
                <a:lnTo>
                  <a:pt x="153924" y="15714"/>
                </a:lnTo>
                <a:lnTo>
                  <a:pt x="168783" y="11028"/>
                </a:lnTo>
                <a:lnTo>
                  <a:pt x="184023" y="18471"/>
                </a:lnTo>
                <a:lnTo>
                  <a:pt x="199644" y="29775"/>
                </a:lnTo>
                <a:lnTo>
                  <a:pt x="214122" y="22055"/>
                </a:lnTo>
                <a:lnTo>
                  <a:pt x="229743" y="22055"/>
                </a:lnTo>
                <a:lnTo>
                  <a:pt x="245364" y="8546"/>
                </a:lnTo>
                <a:lnTo>
                  <a:pt x="260604" y="16266"/>
                </a:lnTo>
                <a:lnTo>
                  <a:pt x="275844" y="16266"/>
                </a:lnTo>
                <a:lnTo>
                  <a:pt x="291084" y="9925"/>
                </a:lnTo>
                <a:lnTo>
                  <a:pt x="321564" y="9925"/>
                </a:lnTo>
                <a:lnTo>
                  <a:pt x="336804" y="23158"/>
                </a:lnTo>
                <a:lnTo>
                  <a:pt x="351282" y="18471"/>
                </a:lnTo>
                <a:lnTo>
                  <a:pt x="367665" y="0"/>
                </a:lnTo>
                <a:lnTo>
                  <a:pt x="367665" y="33910"/>
                </a:lnTo>
                <a:lnTo>
                  <a:pt x="0" y="33910"/>
                </a:lnTo>
                <a:close/>
              </a:path>
            </a:pathLst>
          </a:custGeom>
          <a:solidFill>
            <a:srgbClr val="00CEF6">
              <a:alpha val="73333"/>
            </a:srgbClr>
          </a:solidFill>
          <a:ln>
            <a:noFill/>
          </a:ln>
        </p:spPr>
      </p:sp>
      <p:sp>
        <p:nvSpPr>
          <p:cNvPr id="247" name="Google Shape;247;p54"/>
          <p:cNvSpPr/>
          <p:nvPr/>
        </p:nvSpPr>
        <p:spPr>
          <a:xfrm rot="8100000">
            <a:off x="1847981" y="4252969"/>
            <a:ext cx="122612" cy="122612"/>
          </a:xfrm>
          <a:prstGeom prst="teardrop">
            <a:avLst>
              <a:gd name="adj" fmla="val 10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p54"/>
          <p:cNvSpPr/>
          <p:nvPr/>
        </p:nvSpPr>
        <p:spPr>
          <a:xfrm rot="8100000">
            <a:off x="6038981" y="453681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54"/>
          <p:cNvSpPr/>
          <p:nvPr/>
        </p:nvSpPr>
        <p:spPr>
          <a:xfrm rot="8100000">
            <a:off x="7181981" y="4570169"/>
            <a:ext cx="122612" cy="122612"/>
          </a:xfrm>
          <a:prstGeom prst="teardrop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0" name="Google Shape;250;p54"/>
          <p:cNvGrpSpPr/>
          <p:nvPr/>
        </p:nvGrpSpPr>
        <p:grpSpPr>
          <a:xfrm>
            <a:off x="-9525" y="4462475"/>
            <a:ext cx="9167825" cy="595300"/>
            <a:chOff x="-9525" y="4462475"/>
            <a:chExt cx="9167825" cy="595300"/>
          </a:xfrm>
        </p:grpSpPr>
        <p:sp>
          <p:nvSpPr>
            <p:cNvPr id="251" name="Google Shape;251;p54"/>
            <p:cNvSpPr/>
            <p:nvPr/>
          </p:nvSpPr>
          <p:spPr>
            <a:xfrm>
              <a:off x="-9525" y="4581525"/>
              <a:ext cx="4205300" cy="476250"/>
            </a:xfrm>
            <a:custGeom>
              <a:avLst/>
              <a:gdLst/>
              <a:ahLst/>
              <a:cxnLst/>
              <a:rect l="l" t="t" r="r" b="b"/>
              <a:pathLst>
                <a:path w="168212" h="19050" extrusionOk="0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252" name="Google Shape;252;p54"/>
            <p:cNvSpPr/>
            <p:nvPr/>
          </p:nvSpPr>
          <p:spPr>
            <a:xfrm>
              <a:off x="4195775" y="4462475"/>
              <a:ext cx="3424225" cy="590550"/>
            </a:xfrm>
            <a:custGeom>
              <a:avLst/>
              <a:gdLst/>
              <a:ahLst/>
              <a:cxnLst/>
              <a:rect l="l" t="t" r="r" b="b"/>
              <a:pathLst>
                <a:path w="136969" h="23622" extrusionOk="0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253" name="Google Shape;253;p54"/>
            <p:cNvSpPr/>
            <p:nvPr/>
          </p:nvSpPr>
          <p:spPr>
            <a:xfrm>
              <a:off x="7624775" y="4472000"/>
              <a:ext cx="1533525" cy="414325"/>
            </a:xfrm>
            <a:custGeom>
              <a:avLst/>
              <a:gdLst/>
              <a:ahLst/>
              <a:cxnLst/>
              <a:rect l="l" t="t" r="r" b="b"/>
              <a:pathLst>
                <a:path w="61341" h="16573" extrusionOk="0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sp>
      </p:grpSp>
      <p:grpSp>
        <p:nvGrpSpPr>
          <p:cNvPr id="254" name="Google Shape;254;p54"/>
          <p:cNvGrpSpPr/>
          <p:nvPr/>
        </p:nvGrpSpPr>
        <p:grpSpPr>
          <a:xfrm>
            <a:off x="-42837" y="4443488"/>
            <a:ext cx="9229575" cy="642787"/>
            <a:chOff x="-42837" y="4443488"/>
            <a:chExt cx="9229575" cy="642787"/>
          </a:xfrm>
        </p:grpSpPr>
        <p:sp>
          <p:nvSpPr>
            <p:cNvPr id="255" name="Google Shape;255;p54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256;p54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57;p54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258;p54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59;p54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260;p54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1;p54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262;p54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63;p54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64;p54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65;p54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66;p54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67;p54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68;p54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69;p54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0;p54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1;p54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2;p54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73;p54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74;p54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75;p54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76;p54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77;p54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78;p54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" name="Google Shape;279;p54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" name="Google Shape;280;p54"/>
          <p:cNvSpPr/>
          <p:nvPr/>
        </p:nvSpPr>
        <p:spPr>
          <a:xfrm>
            <a:off x="2990700" y="4586200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54"/>
          <p:cNvSpPr/>
          <p:nvPr/>
        </p:nvSpPr>
        <p:spPr>
          <a:xfrm>
            <a:off x="1085700" y="4871950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p54"/>
          <p:cNvSpPr/>
          <p:nvPr/>
        </p:nvSpPr>
        <p:spPr>
          <a:xfrm>
            <a:off x="4895700" y="4516032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54"/>
          <p:cNvSpPr/>
          <p:nvPr/>
        </p:nvSpPr>
        <p:spPr>
          <a:xfrm rot="8100000">
            <a:off x="8699949" y="432916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p54"/>
          <p:cNvSpPr txBox="1">
            <a:spLocks noGrp="1"/>
          </p:cNvSpPr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285" name="Google Shape;285;p54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z-Latn-AZ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6;p48"/>
          <p:cNvGrpSpPr/>
          <p:nvPr/>
        </p:nvGrpSpPr>
        <p:grpSpPr>
          <a:xfrm>
            <a:off x="381000" y="7"/>
            <a:ext cx="8382000" cy="5162348"/>
            <a:chOff x="381000" y="-18750"/>
            <a:chExt cx="8382000" cy="5181000"/>
          </a:xfrm>
        </p:grpSpPr>
        <p:cxnSp>
          <p:nvCxnSpPr>
            <p:cNvPr id="7" name="Google Shape;7;p48"/>
            <p:cNvCxnSpPr/>
            <p:nvPr/>
          </p:nvCxnSpPr>
          <p:spPr>
            <a:xfrm>
              <a:off x="762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" name="Google Shape;8;p48"/>
            <p:cNvCxnSpPr/>
            <p:nvPr/>
          </p:nvCxnSpPr>
          <p:spPr>
            <a:xfrm>
              <a:off x="1524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" name="Google Shape;9;p48"/>
            <p:cNvCxnSpPr/>
            <p:nvPr/>
          </p:nvCxnSpPr>
          <p:spPr>
            <a:xfrm>
              <a:off x="2286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" name="Google Shape;10;p48"/>
            <p:cNvCxnSpPr/>
            <p:nvPr/>
          </p:nvCxnSpPr>
          <p:spPr>
            <a:xfrm>
              <a:off x="3048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1" name="Google Shape;11;p48"/>
            <p:cNvCxnSpPr/>
            <p:nvPr/>
          </p:nvCxnSpPr>
          <p:spPr>
            <a:xfrm>
              <a:off x="3810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" name="Google Shape;12;p48"/>
            <p:cNvCxnSpPr/>
            <p:nvPr/>
          </p:nvCxnSpPr>
          <p:spPr>
            <a:xfrm>
              <a:off x="4572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3" name="Google Shape;13;p48"/>
            <p:cNvCxnSpPr/>
            <p:nvPr/>
          </p:nvCxnSpPr>
          <p:spPr>
            <a:xfrm>
              <a:off x="5334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4" name="Google Shape;14;p48"/>
            <p:cNvCxnSpPr/>
            <p:nvPr/>
          </p:nvCxnSpPr>
          <p:spPr>
            <a:xfrm>
              <a:off x="6096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5" name="Google Shape;15;p48"/>
            <p:cNvCxnSpPr/>
            <p:nvPr/>
          </p:nvCxnSpPr>
          <p:spPr>
            <a:xfrm>
              <a:off x="6858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6" name="Google Shape;16;p48"/>
            <p:cNvCxnSpPr/>
            <p:nvPr/>
          </p:nvCxnSpPr>
          <p:spPr>
            <a:xfrm>
              <a:off x="7620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7" name="Google Shape;17;p48"/>
            <p:cNvCxnSpPr/>
            <p:nvPr/>
          </p:nvCxnSpPr>
          <p:spPr>
            <a:xfrm>
              <a:off x="8382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8" name="Google Shape;18;p48"/>
            <p:cNvCxnSpPr/>
            <p:nvPr/>
          </p:nvCxnSpPr>
          <p:spPr>
            <a:xfrm>
              <a:off x="381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19" name="Google Shape;19;p48"/>
            <p:cNvCxnSpPr/>
            <p:nvPr/>
          </p:nvCxnSpPr>
          <p:spPr>
            <a:xfrm>
              <a:off x="1143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0" name="Google Shape;20;p48"/>
            <p:cNvCxnSpPr/>
            <p:nvPr/>
          </p:nvCxnSpPr>
          <p:spPr>
            <a:xfrm>
              <a:off x="1905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1" name="Google Shape;21;p48"/>
            <p:cNvCxnSpPr/>
            <p:nvPr/>
          </p:nvCxnSpPr>
          <p:spPr>
            <a:xfrm>
              <a:off x="2667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2" name="Google Shape;22;p48"/>
            <p:cNvCxnSpPr/>
            <p:nvPr/>
          </p:nvCxnSpPr>
          <p:spPr>
            <a:xfrm>
              <a:off x="3429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3" name="Google Shape;23;p48"/>
            <p:cNvCxnSpPr/>
            <p:nvPr/>
          </p:nvCxnSpPr>
          <p:spPr>
            <a:xfrm>
              <a:off x="4191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4" name="Google Shape;24;p48"/>
            <p:cNvCxnSpPr/>
            <p:nvPr/>
          </p:nvCxnSpPr>
          <p:spPr>
            <a:xfrm>
              <a:off x="4953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5" name="Google Shape;25;p48"/>
            <p:cNvCxnSpPr/>
            <p:nvPr/>
          </p:nvCxnSpPr>
          <p:spPr>
            <a:xfrm>
              <a:off x="5715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6" name="Google Shape;26;p48"/>
            <p:cNvCxnSpPr/>
            <p:nvPr/>
          </p:nvCxnSpPr>
          <p:spPr>
            <a:xfrm>
              <a:off x="6477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7" name="Google Shape;27;p48"/>
            <p:cNvCxnSpPr/>
            <p:nvPr/>
          </p:nvCxnSpPr>
          <p:spPr>
            <a:xfrm>
              <a:off x="7239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8" name="Google Shape;28;p48"/>
            <p:cNvCxnSpPr/>
            <p:nvPr/>
          </p:nvCxnSpPr>
          <p:spPr>
            <a:xfrm>
              <a:off x="8001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9" name="Google Shape;29;p48"/>
            <p:cNvCxnSpPr/>
            <p:nvPr/>
          </p:nvCxnSpPr>
          <p:spPr>
            <a:xfrm>
              <a:off x="8763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sp>
        <p:nvSpPr>
          <p:cNvPr id="30" name="Google Shape;30;p48"/>
          <p:cNvSpPr txBox="1">
            <a:spLocks noGrp="1"/>
          </p:cNvSpPr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31" name="Google Shape;31;p48"/>
          <p:cNvSpPr txBox="1">
            <a:spLocks noGrp="1"/>
          </p:cNvSpPr>
          <p:nvPr>
            <p:ph type="body" idx="1"/>
          </p:nvPr>
        </p:nvSpPr>
        <p:spPr>
          <a:xfrm>
            <a:off x="1075850" y="1540175"/>
            <a:ext cx="6996600" cy="192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◉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◉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32" name="Google Shape;32;p48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z-Latn-AZ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4.png"/><Relationship Id="rId5" Type="http://schemas.openxmlformats.org/officeDocument/2006/relationships/image" Target="../media/image31.png"/><Relationship Id="rId4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1"/>
          <p:cNvSpPr txBox="1">
            <a:spLocks noGrp="1"/>
          </p:cNvSpPr>
          <p:nvPr>
            <p:ph type="ctrTitle"/>
          </p:nvPr>
        </p:nvSpPr>
        <p:spPr>
          <a:xfrm>
            <a:off x="2847975" y="3363425"/>
            <a:ext cx="56103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az-Latn-AZ"/>
              <a:t>Excel for Business</a:t>
            </a:r>
            <a:br>
              <a:rPr lang="az-Latn-AZ"/>
            </a:br>
            <a:r>
              <a:rPr lang="az-Latn-AZ"/>
              <a:t>Gün 2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2" name="Google Shape;362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35268" y="192843"/>
            <a:ext cx="5273463" cy="4222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3498" y="225047"/>
            <a:ext cx="5594769" cy="4393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83918" y="0"/>
            <a:ext cx="6576164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1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245899" y="0"/>
            <a:ext cx="6614183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1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166957" y="0"/>
            <a:ext cx="677206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12"/>
          <p:cNvSpPr/>
          <p:nvPr/>
        </p:nvSpPr>
        <p:spPr>
          <a:xfrm>
            <a:off x="4571999" y="381243"/>
            <a:ext cx="3326101" cy="287379"/>
          </a:xfrm>
          <a:prstGeom prst="rect">
            <a:avLst/>
          </a:prstGeom>
          <a:noFill/>
          <a:ln w="5715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2" name="Google Shape;372;p1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015466" y="0"/>
            <a:ext cx="7113068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12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977446" y="0"/>
            <a:ext cx="715108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13"/>
          <p:cNvSpPr txBox="1">
            <a:spLocks noGrp="1"/>
          </p:cNvSpPr>
          <p:nvPr>
            <p:ph type="body" idx="1"/>
          </p:nvPr>
        </p:nvSpPr>
        <p:spPr>
          <a:xfrm>
            <a:off x="1519975" y="2161800"/>
            <a:ext cx="6104100" cy="81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None/>
            </a:pPr>
            <a:r>
              <a:rPr lang="az-Latn-AZ"/>
              <a:t>“Concatenation” (Birləşmə) anlamı?</a:t>
            </a:r>
            <a:endParaRPr/>
          </a:p>
        </p:txBody>
      </p:sp>
      <p:sp>
        <p:nvSpPr>
          <p:cNvPr id="379" name="Google Shape;379;p13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az-Latn-AZ"/>
              <a:t>12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14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az-Latn-AZ"/>
              <a:t>13</a:t>
            </a:fld>
            <a:endParaRPr/>
          </a:p>
        </p:txBody>
      </p:sp>
      <p:pic>
        <p:nvPicPr>
          <p:cNvPr id="385" name="Google Shape;385;p14"/>
          <p:cNvPicPr preferRelativeResize="0"/>
          <p:nvPr/>
        </p:nvPicPr>
        <p:blipFill rotWithShape="1">
          <a:blip r:embed="rId3">
            <a:alphaModFix/>
          </a:blip>
          <a:srcRect l="3142" t="5843"/>
          <a:stretch/>
        </p:blipFill>
        <p:spPr>
          <a:xfrm>
            <a:off x="1037166" y="80432"/>
            <a:ext cx="7149167" cy="48429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15"/>
          <p:cNvSpPr txBox="1">
            <a:spLocks noGrp="1"/>
          </p:cNvSpPr>
          <p:nvPr>
            <p:ph type="ctrTitle" idx="4294967295"/>
          </p:nvPr>
        </p:nvSpPr>
        <p:spPr>
          <a:xfrm>
            <a:off x="450412" y="1433050"/>
            <a:ext cx="818381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</a:pPr>
            <a:r>
              <a:rPr lang="az-Latn-AZ" sz="5400" b="0" i="1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= </a:t>
            </a:r>
            <a:r>
              <a:rPr lang="az-Latn-AZ" sz="5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CONCAT(Text1, Text2, ...)</a:t>
            </a:r>
            <a:endParaRPr sz="5400" b="1" i="1" u="sng" strike="noStrike" cap="none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91" name="Google Shape;391;p15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az-Latn-AZ"/>
              <a:t>14</a:t>
            </a:fld>
            <a:endParaRPr/>
          </a:p>
        </p:txBody>
      </p:sp>
      <p:sp>
        <p:nvSpPr>
          <p:cNvPr id="392" name="Google Shape;392;p15"/>
          <p:cNvSpPr txBox="1"/>
          <p:nvPr/>
        </p:nvSpPr>
        <p:spPr>
          <a:xfrm>
            <a:off x="1073650" y="156605"/>
            <a:ext cx="6996600" cy="7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az-Latn-AZ"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rPr>
              <a:t>Mətn tipli məlumatları birləşdirmə</a:t>
            </a:r>
            <a:endParaRPr/>
          </a:p>
        </p:txBody>
      </p:sp>
      <p:sp>
        <p:nvSpPr>
          <p:cNvPr id="393" name="Google Shape;393;p15"/>
          <p:cNvSpPr txBox="1"/>
          <p:nvPr/>
        </p:nvSpPr>
        <p:spPr>
          <a:xfrm>
            <a:off x="2239444" y="2634979"/>
            <a:ext cx="4605748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az-Latn-AZ" sz="2400" b="0" i="1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və ya ...</a:t>
            </a:r>
            <a:br>
              <a:rPr lang="az-Latn-AZ" sz="2400" b="0" i="1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</a:br>
            <a:r>
              <a:rPr lang="az-Latn-AZ" sz="2400" b="0" i="1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={Text1} &amp; {Text2} &amp; {Text3} &amp; {Text_n}</a:t>
            </a:r>
            <a:endParaRPr sz="2400" b="0" i="0" u="none" strike="noStrike" cap="none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3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8" name="Google Shape;398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0025" y="838200"/>
            <a:ext cx="8743950" cy="1562100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  <p:sp>
        <p:nvSpPr>
          <p:cNvPr id="399" name="Google Shape;399;p16"/>
          <p:cNvSpPr txBox="1"/>
          <p:nvPr/>
        </p:nvSpPr>
        <p:spPr>
          <a:xfrm>
            <a:off x="3348180" y="217745"/>
            <a:ext cx="2007281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az-Latn-AZ" sz="2400" b="0" i="0" u="none" strike="noStrike" cap="non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CONCAT Metodu</a:t>
            </a:r>
            <a:endParaRPr sz="2400" b="0" i="0" u="none" strike="noStrike" cap="none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00" name="Google Shape;400;p16"/>
          <p:cNvSpPr txBox="1"/>
          <p:nvPr/>
        </p:nvSpPr>
        <p:spPr>
          <a:xfrm>
            <a:off x="3597450" y="2559090"/>
            <a:ext cx="1508746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az-Latn-AZ" sz="2400" b="0" i="0" u="none" strike="noStrike" cap="non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“&amp;” Metodu</a:t>
            </a:r>
            <a:endParaRPr sz="2400" b="0" i="0" u="none" strike="noStrike" cap="none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401" name="Google Shape;401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00025" y="3020755"/>
            <a:ext cx="8629650" cy="1895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3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4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4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17"/>
          <p:cNvSpPr txBox="1">
            <a:spLocks noGrp="1"/>
          </p:cNvSpPr>
          <p:nvPr>
            <p:ph type="ctrTitle"/>
          </p:nvPr>
        </p:nvSpPr>
        <p:spPr>
          <a:xfrm>
            <a:off x="1964700" y="3049776"/>
            <a:ext cx="52146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az-Latn-AZ"/>
              <a:t>Təcrübi Tapşırıq</a:t>
            </a:r>
            <a:br>
              <a:rPr lang="az-Latn-AZ"/>
            </a:br>
            <a:r>
              <a:rPr lang="az-Latn-AZ"/>
              <a:t>5 dəq.</a:t>
            </a:r>
            <a:endParaRPr/>
          </a:p>
        </p:txBody>
      </p:sp>
      <p:sp>
        <p:nvSpPr>
          <p:cNvPr id="407" name="Google Shape;407;p17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az-Latn-AZ"/>
              <a:t>16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18"/>
          <p:cNvSpPr txBox="1">
            <a:spLocks noGrp="1"/>
          </p:cNvSpPr>
          <p:nvPr>
            <p:ph type="ctrTitle"/>
          </p:nvPr>
        </p:nvSpPr>
        <p:spPr>
          <a:xfrm>
            <a:off x="2309350" y="3031150"/>
            <a:ext cx="52146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az-Latn-AZ"/>
              <a:t>Şərti Düşüncə </a:t>
            </a:r>
            <a:br>
              <a:rPr lang="az-Latn-AZ"/>
            </a:br>
            <a:r>
              <a:rPr lang="az-Latn-AZ"/>
              <a:t>"IF-lərin fəziləti"</a:t>
            </a:r>
            <a:endParaRPr/>
          </a:p>
        </p:txBody>
      </p:sp>
      <p:sp>
        <p:nvSpPr>
          <p:cNvPr id="413" name="Google Shape;413;p18"/>
          <p:cNvSpPr txBox="1"/>
          <p:nvPr/>
        </p:nvSpPr>
        <p:spPr>
          <a:xfrm>
            <a:off x="7416725" y="3661925"/>
            <a:ext cx="1760400" cy="12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None/>
            </a:pPr>
            <a:r>
              <a:rPr lang="az-Latn-AZ" sz="12000" b="1" i="0" u="none" strike="noStrike" cap="none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rPr>
              <a:t>2</a:t>
            </a:r>
            <a:endParaRPr sz="120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4" name="Google Shape;414;p18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az-Latn-AZ"/>
              <a:t>17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19"/>
          <p:cNvSpPr txBox="1">
            <a:spLocks noGrp="1"/>
          </p:cNvSpPr>
          <p:nvPr>
            <p:ph type="ctrTitle" idx="4294967295"/>
          </p:nvPr>
        </p:nvSpPr>
        <p:spPr>
          <a:xfrm>
            <a:off x="450412" y="1433050"/>
            <a:ext cx="818381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</a:pPr>
            <a:r>
              <a:rPr lang="az-Latn-AZ" sz="2800" b="0" i="1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= IF </a:t>
            </a:r>
            <a:r>
              <a:rPr lang="az-Latn-AZ" sz="28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({Şərt}, {Ödənilmə dəyəri}, {Ödənilməmə dəyəri})</a:t>
            </a:r>
            <a:br>
              <a:rPr lang="az-Latn-AZ" sz="32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</a:br>
            <a:r>
              <a:rPr lang="az-Latn-AZ" sz="1800" b="0" i="1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* {IF} funksiyası yalnız 1 şərt qəbul edir</a:t>
            </a:r>
            <a:endParaRPr sz="3200" b="1" i="1" u="sng" strike="noStrike" cap="none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20" name="Google Shape;420;p19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az-Latn-AZ"/>
              <a:t>18</a:t>
            </a:fld>
            <a:endParaRPr/>
          </a:p>
        </p:txBody>
      </p:sp>
      <p:sp>
        <p:nvSpPr>
          <p:cNvPr id="421" name="Google Shape;421;p19"/>
          <p:cNvSpPr txBox="1"/>
          <p:nvPr/>
        </p:nvSpPr>
        <p:spPr>
          <a:xfrm>
            <a:off x="3152354" y="2634979"/>
            <a:ext cx="2779927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az-Latn-AZ" sz="2400" b="0" i="1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* Amma bu limit deyil...</a:t>
            </a:r>
            <a:endParaRPr sz="2400" b="0" i="0" u="none" strike="noStrike" cap="none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4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20"/>
          <p:cNvSpPr txBox="1">
            <a:spLocks noGrp="1"/>
          </p:cNvSpPr>
          <p:nvPr>
            <p:ph type="ctrTitle"/>
          </p:nvPr>
        </p:nvSpPr>
        <p:spPr>
          <a:xfrm>
            <a:off x="1964700" y="3049776"/>
            <a:ext cx="52146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az-Latn-AZ"/>
              <a:t>Təcrübi Tapşırıq</a:t>
            </a:r>
            <a:br>
              <a:rPr lang="az-Latn-AZ"/>
            </a:br>
            <a:r>
              <a:rPr lang="az-Latn-AZ"/>
              <a:t>10 dəq.</a:t>
            </a:r>
            <a:endParaRPr/>
          </a:p>
        </p:txBody>
      </p:sp>
      <p:sp>
        <p:nvSpPr>
          <p:cNvPr id="427" name="Google Shape;427;p20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az-Latn-AZ"/>
              <a:t>19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"/>
          <p:cNvSpPr txBox="1">
            <a:spLocks noGrp="1"/>
          </p:cNvSpPr>
          <p:nvPr>
            <p:ph type="title"/>
          </p:nvPr>
        </p:nvSpPr>
        <p:spPr>
          <a:xfrm>
            <a:off x="1073650" y="156605"/>
            <a:ext cx="6996600" cy="7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az-Latn-AZ"/>
              <a:t>Günün Mündəricatı</a:t>
            </a:r>
            <a:endParaRPr/>
          </a:p>
        </p:txBody>
      </p:sp>
      <p:sp>
        <p:nvSpPr>
          <p:cNvPr id="302" name="Google Shape;302;p3"/>
          <p:cNvSpPr txBox="1">
            <a:spLocks noGrp="1"/>
          </p:cNvSpPr>
          <p:nvPr>
            <p:ph type="body" idx="1"/>
          </p:nvPr>
        </p:nvSpPr>
        <p:spPr>
          <a:xfrm>
            <a:off x="775570" y="981710"/>
            <a:ext cx="6922200" cy="266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Char char="◉"/>
            </a:pPr>
            <a:r>
              <a:rPr lang="az-Latn-AZ" sz="1400"/>
              <a:t>Sınırlama və Ayrışma, Sütunlara Mətn</a:t>
            </a:r>
            <a:endParaRPr sz="1400"/>
          </a:p>
          <a:p>
            <a:pPr marL="457200" lvl="0" indent="-3175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Char char="◉"/>
            </a:pPr>
            <a:r>
              <a:rPr lang="az-Latn-AZ" sz="1400"/>
              <a:t>Şərti Düşüncə, "IF-lərin fəziləti"</a:t>
            </a:r>
            <a:endParaRPr/>
          </a:p>
          <a:p>
            <a:pPr marL="457200" lvl="0" indent="-3175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Char char="◉"/>
            </a:pPr>
            <a:r>
              <a:rPr lang="az-Latn-AZ" sz="1400"/>
              <a:t>Şərti Formatlaşdırma</a:t>
            </a:r>
            <a:endParaRPr sz="1400"/>
          </a:p>
          <a:p>
            <a:pPr marL="457200" lvl="0" indent="-3175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Char char="◉"/>
            </a:pPr>
            <a:r>
              <a:rPr lang="az-Latn-AZ" sz="1400"/>
              <a:t>Funksiyalardan Kənar, Ərazi tətbiq etməsi</a:t>
            </a:r>
            <a:endParaRPr sz="1400"/>
          </a:p>
          <a:p>
            <a:pPr marL="457200" lvl="0" indent="-3175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Char char="◉"/>
            </a:pPr>
            <a:r>
              <a:rPr lang="az-Latn-AZ" sz="1400"/>
              <a:t>Məlumat Filtrləri, Əsaslar (Cədvəl Sarma)</a:t>
            </a:r>
            <a:endParaRPr/>
          </a:p>
          <a:p>
            <a:pPr marL="457200" lvl="0" indent="-3175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Char char="◉"/>
            </a:pPr>
            <a:r>
              <a:rPr lang="az-Latn-AZ" sz="1400"/>
              <a:t>Data Vizuallaşdırması, Giriş</a:t>
            </a:r>
            <a:endParaRPr sz="1400"/>
          </a:p>
          <a:p>
            <a:pPr marL="457200" lvl="0" indent="-3175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Char char="◉"/>
            </a:pPr>
            <a:r>
              <a:rPr lang="az-Latn-AZ" sz="1400"/>
              <a:t>Qrafik növləri, yaradılması, dizaynı, ən yaxşı təcrübələr</a:t>
            </a:r>
            <a:endParaRPr sz="1400"/>
          </a:p>
        </p:txBody>
      </p:sp>
      <p:sp>
        <p:nvSpPr>
          <p:cNvPr id="303" name="Google Shape;303;p3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az-Latn-AZ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21"/>
          <p:cNvSpPr txBox="1">
            <a:spLocks noGrp="1"/>
          </p:cNvSpPr>
          <p:nvPr>
            <p:ph type="ctrTitle"/>
          </p:nvPr>
        </p:nvSpPr>
        <p:spPr>
          <a:xfrm>
            <a:off x="2309350" y="3031150"/>
            <a:ext cx="52146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az-Latn-AZ"/>
              <a:t>Şərti Formatlaşdırma</a:t>
            </a:r>
            <a:endParaRPr/>
          </a:p>
        </p:txBody>
      </p:sp>
      <p:sp>
        <p:nvSpPr>
          <p:cNvPr id="433" name="Google Shape;433;p21"/>
          <p:cNvSpPr txBox="1"/>
          <p:nvPr/>
        </p:nvSpPr>
        <p:spPr>
          <a:xfrm>
            <a:off x="7416725" y="3661925"/>
            <a:ext cx="1760400" cy="12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None/>
            </a:pPr>
            <a:r>
              <a:rPr lang="az-Latn-AZ" sz="12000" b="1" i="0" u="none" strike="noStrike" cap="none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rPr>
              <a:t>3</a:t>
            </a:r>
            <a:endParaRPr sz="120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4" name="Google Shape;434;p21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az-Latn-AZ"/>
              <a:t>20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22"/>
          <p:cNvSpPr txBox="1">
            <a:spLocks noGrp="1"/>
          </p:cNvSpPr>
          <p:nvPr>
            <p:ph type="title"/>
          </p:nvPr>
        </p:nvSpPr>
        <p:spPr>
          <a:xfrm>
            <a:off x="1073700" y="172691"/>
            <a:ext cx="6996600" cy="7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az-Latn-AZ"/>
              <a:t>Excel Xanası</a:t>
            </a:r>
            <a:endParaRPr/>
          </a:p>
        </p:txBody>
      </p:sp>
      <p:sp>
        <p:nvSpPr>
          <p:cNvPr id="440" name="Google Shape;440;p22"/>
          <p:cNvSpPr/>
          <p:nvPr/>
        </p:nvSpPr>
        <p:spPr>
          <a:xfrm>
            <a:off x="578575" y="2061638"/>
            <a:ext cx="2808000" cy="1325100"/>
          </a:xfrm>
          <a:prstGeom prst="homePlate">
            <a:avLst>
              <a:gd name="adj" fmla="val 30129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az-Latn-AZ" sz="2000" b="1" i="0" u="none" strike="noStrike" cap="non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Formula (Düstur)</a:t>
            </a:r>
            <a:endParaRPr sz="2000" b="1" i="0" u="none" strike="noStrike" cap="none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41" name="Google Shape;441;p22"/>
          <p:cNvSpPr/>
          <p:nvPr/>
        </p:nvSpPr>
        <p:spPr>
          <a:xfrm>
            <a:off x="3242325" y="2061638"/>
            <a:ext cx="2862000" cy="1325100"/>
          </a:xfrm>
          <a:prstGeom prst="chevron">
            <a:avLst>
              <a:gd name="adj" fmla="val 29853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az-Latn-AZ" sz="2400" b="1" i="0" u="none" strike="noStrike" cap="non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Məzmun</a:t>
            </a:r>
            <a:endParaRPr sz="2400" b="1" i="0" u="none" strike="noStrike" cap="none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42" name="Google Shape;442;p22"/>
          <p:cNvSpPr/>
          <p:nvPr/>
        </p:nvSpPr>
        <p:spPr>
          <a:xfrm>
            <a:off x="5960075" y="2061638"/>
            <a:ext cx="2862000" cy="1325100"/>
          </a:xfrm>
          <a:prstGeom prst="chevron">
            <a:avLst>
              <a:gd name="adj" fmla="val 29853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az-Latn-AZ" sz="2000" b="1" i="0" u="none" strike="noStrike" cap="non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Format</a:t>
            </a:r>
            <a:endParaRPr sz="2000" b="1" i="0" u="none" strike="noStrike" cap="none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43" name="Google Shape;443;p22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az-Latn-AZ"/>
              <a:t>21</a:t>
            </a:fld>
            <a:endParaRPr/>
          </a:p>
        </p:txBody>
      </p:sp>
      <p:sp>
        <p:nvSpPr>
          <p:cNvPr id="444" name="Google Shape;444;p22"/>
          <p:cNvSpPr/>
          <p:nvPr/>
        </p:nvSpPr>
        <p:spPr>
          <a:xfrm>
            <a:off x="3188325" y="1399088"/>
            <a:ext cx="2862000" cy="1325100"/>
          </a:xfrm>
          <a:prstGeom prst="chevron">
            <a:avLst>
              <a:gd name="adj" fmla="val 29853"/>
            </a:avLst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az-Latn-AZ" sz="2000" b="1" i="0" u="none" strike="noStrike" cap="non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Format</a:t>
            </a:r>
            <a:endParaRPr sz="2000" b="1" i="0" u="none" strike="noStrike" cap="none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45" name="Google Shape;445;p22"/>
          <p:cNvSpPr txBox="1"/>
          <p:nvPr/>
        </p:nvSpPr>
        <p:spPr>
          <a:xfrm>
            <a:off x="438520" y="2579263"/>
            <a:ext cx="8183810" cy="1614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</a:pPr>
            <a:endParaRPr sz="3200" b="1" i="0" u="none" strike="noStrike" cap="none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</a:pPr>
            <a:r>
              <a:rPr lang="az-Latn-AZ" sz="6000" b="1" i="0" u="none" strike="noStrike" cap="none">
                <a:solidFill>
                  <a:srgbClr val="577800"/>
                </a:solidFill>
                <a:latin typeface="Oswald"/>
                <a:ea typeface="Oswald"/>
                <a:cs typeface="Oswald"/>
                <a:sym typeface="Oswald"/>
              </a:rPr>
              <a:t>+</a:t>
            </a:r>
            <a:endParaRPr sz="3200" b="1" i="0" u="none" strike="noStrike" cap="none">
              <a:solidFill>
                <a:srgbClr val="577800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</a:pPr>
            <a:r>
              <a:rPr lang="az-Latn-AZ" sz="32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«IF» funksionalı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4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4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" name="Google Shape;450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45278" y="282575"/>
            <a:ext cx="3990975" cy="394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5" name="Google Shape;455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114108"/>
            <a:ext cx="9144000" cy="856015"/>
          </a:xfrm>
          <a:prstGeom prst="rect">
            <a:avLst/>
          </a:prstGeom>
          <a:noFill/>
          <a:ln>
            <a:noFill/>
          </a:ln>
        </p:spPr>
      </p:pic>
      <p:sp>
        <p:nvSpPr>
          <p:cNvPr id="456" name="Google Shape;456;p24"/>
          <p:cNvSpPr/>
          <p:nvPr/>
        </p:nvSpPr>
        <p:spPr>
          <a:xfrm>
            <a:off x="5194299" y="2298943"/>
            <a:ext cx="647700" cy="545613"/>
          </a:xfrm>
          <a:prstGeom prst="rect">
            <a:avLst/>
          </a:prstGeom>
          <a:noFill/>
          <a:ln w="5715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7" name="Google Shape;457;p24"/>
          <p:cNvSpPr/>
          <p:nvPr/>
        </p:nvSpPr>
        <p:spPr>
          <a:xfrm>
            <a:off x="207435" y="2114108"/>
            <a:ext cx="800100" cy="287379"/>
          </a:xfrm>
          <a:prstGeom prst="rect">
            <a:avLst/>
          </a:prstGeom>
          <a:noFill/>
          <a:ln w="5715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2" name="Google Shape;462;p25"/>
          <p:cNvPicPr preferRelativeResize="0"/>
          <p:nvPr/>
        </p:nvPicPr>
        <p:blipFill rotWithShape="1">
          <a:blip r:embed="rId3">
            <a:alphaModFix/>
          </a:blip>
          <a:srcRect l="41824" r="32826" b="53827"/>
          <a:stretch/>
        </p:blipFill>
        <p:spPr>
          <a:xfrm>
            <a:off x="685800" y="738717"/>
            <a:ext cx="1955800" cy="237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p25"/>
          <p:cNvPicPr preferRelativeResize="0"/>
          <p:nvPr/>
        </p:nvPicPr>
        <p:blipFill rotWithShape="1">
          <a:blip r:embed="rId4">
            <a:alphaModFix/>
          </a:blip>
          <a:srcRect l="41660" r="32990" b="55391"/>
          <a:stretch/>
        </p:blipFill>
        <p:spPr>
          <a:xfrm>
            <a:off x="3594100" y="732367"/>
            <a:ext cx="1955800" cy="2294467"/>
          </a:xfrm>
          <a:prstGeom prst="rect">
            <a:avLst/>
          </a:prstGeom>
          <a:noFill/>
          <a:ln>
            <a:noFill/>
          </a:ln>
        </p:spPr>
      </p:pic>
      <p:pic>
        <p:nvPicPr>
          <p:cNvPr id="464" name="Google Shape;464;p25"/>
          <p:cNvPicPr preferRelativeResize="0"/>
          <p:nvPr/>
        </p:nvPicPr>
        <p:blipFill rotWithShape="1">
          <a:blip r:embed="rId5">
            <a:alphaModFix/>
          </a:blip>
          <a:srcRect l="37216" t="39135" r="36117" b="45185"/>
          <a:stretch/>
        </p:blipFill>
        <p:spPr>
          <a:xfrm>
            <a:off x="2279650" y="3263899"/>
            <a:ext cx="4584699" cy="1445683"/>
          </a:xfrm>
          <a:prstGeom prst="rect">
            <a:avLst/>
          </a:prstGeom>
          <a:noFill/>
          <a:ln>
            <a:noFill/>
          </a:ln>
        </p:spPr>
      </p:pic>
      <p:pic>
        <p:nvPicPr>
          <p:cNvPr id="465" name="Google Shape;465;p25"/>
          <p:cNvPicPr preferRelativeResize="0"/>
          <p:nvPr/>
        </p:nvPicPr>
        <p:blipFill rotWithShape="1">
          <a:blip r:embed="rId6">
            <a:alphaModFix/>
          </a:blip>
          <a:srcRect l="42757" r="37764" b="60575"/>
          <a:stretch/>
        </p:blipFill>
        <p:spPr>
          <a:xfrm>
            <a:off x="6417734" y="738717"/>
            <a:ext cx="1816100" cy="22013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26"/>
          <p:cNvSpPr txBox="1"/>
          <p:nvPr/>
        </p:nvSpPr>
        <p:spPr>
          <a:xfrm>
            <a:off x="1073699" y="88532"/>
            <a:ext cx="6996600" cy="7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az-Latn-AZ"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rPr>
              <a:t>Özəl Şərt (-lər)</a:t>
            </a:r>
            <a:endParaRPr/>
          </a:p>
        </p:txBody>
      </p:sp>
      <p:pic>
        <p:nvPicPr>
          <p:cNvPr id="471" name="Google Shape;471;p26"/>
          <p:cNvPicPr preferRelativeResize="0"/>
          <p:nvPr/>
        </p:nvPicPr>
        <p:blipFill rotWithShape="1">
          <a:blip r:embed="rId3">
            <a:alphaModFix/>
          </a:blip>
          <a:srcRect l="41660" r="45170" b="60328"/>
          <a:stretch/>
        </p:blipFill>
        <p:spPr>
          <a:xfrm>
            <a:off x="3848101" y="872065"/>
            <a:ext cx="1773765" cy="3562317"/>
          </a:xfrm>
          <a:prstGeom prst="rect">
            <a:avLst/>
          </a:prstGeom>
          <a:noFill/>
          <a:ln>
            <a:noFill/>
          </a:ln>
        </p:spPr>
      </p:pic>
      <p:sp>
        <p:nvSpPr>
          <p:cNvPr id="472" name="Google Shape;472;p26"/>
          <p:cNvSpPr/>
          <p:nvPr/>
        </p:nvSpPr>
        <p:spPr>
          <a:xfrm>
            <a:off x="4163482" y="3678767"/>
            <a:ext cx="1411817" cy="308789"/>
          </a:xfrm>
          <a:prstGeom prst="rect">
            <a:avLst/>
          </a:prstGeom>
          <a:noFill/>
          <a:ln w="5715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27"/>
          <p:cNvSpPr txBox="1"/>
          <p:nvPr/>
        </p:nvSpPr>
        <p:spPr>
          <a:xfrm>
            <a:off x="1073699" y="88532"/>
            <a:ext cx="6996600" cy="7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az-Latn-AZ"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rPr>
              <a:t>Özəl Şərt (-lər)</a:t>
            </a:r>
            <a:endParaRPr/>
          </a:p>
        </p:txBody>
      </p:sp>
      <p:pic>
        <p:nvPicPr>
          <p:cNvPr id="478" name="Google Shape;478;p27"/>
          <p:cNvPicPr preferRelativeResize="0"/>
          <p:nvPr/>
        </p:nvPicPr>
        <p:blipFill rotWithShape="1">
          <a:blip r:embed="rId3">
            <a:alphaModFix/>
          </a:blip>
          <a:srcRect l="36227" t="27901" r="30137" b="37942"/>
          <a:stretch/>
        </p:blipFill>
        <p:spPr>
          <a:xfrm>
            <a:off x="2671233" y="859367"/>
            <a:ext cx="3966634" cy="2685404"/>
          </a:xfrm>
          <a:prstGeom prst="rect">
            <a:avLst/>
          </a:prstGeom>
          <a:noFill/>
          <a:ln>
            <a:noFill/>
          </a:ln>
        </p:spPr>
      </p:pic>
      <p:pic>
        <p:nvPicPr>
          <p:cNvPr id="479" name="Google Shape;479;p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60280" y="804332"/>
            <a:ext cx="3988539" cy="3175000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4" name="Google Shape;484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3225" y="458787"/>
            <a:ext cx="1504950" cy="404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5" name="Google Shape;485;p28"/>
          <p:cNvPicPr preferRelativeResize="0"/>
          <p:nvPr/>
        </p:nvPicPr>
        <p:blipFill rotWithShape="1">
          <a:blip r:embed="rId4">
            <a:alphaModFix/>
          </a:blip>
          <a:srcRect l="43690" r="31947" b="54979"/>
          <a:stretch/>
        </p:blipFill>
        <p:spPr>
          <a:xfrm>
            <a:off x="2239433" y="1325032"/>
            <a:ext cx="1879600" cy="2315633"/>
          </a:xfrm>
          <a:prstGeom prst="rect">
            <a:avLst/>
          </a:prstGeom>
          <a:noFill/>
          <a:ln>
            <a:noFill/>
          </a:ln>
        </p:spPr>
      </p:pic>
      <p:sp>
        <p:nvSpPr>
          <p:cNvPr id="486" name="Google Shape;486;p28"/>
          <p:cNvSpPr/>
          <p:nvPr/>
        </p:nvSpPr>
        <p:spPr>
          <a:xfrm>
            <a:off x="3107267" y="3048000"/>
            <a:ext cx="965200" cy="207433"/>
          </a:xfrm>
          <a:prstGeom prst="rect">
            <a:avLst/>
          </a:prstGeom>
          <a:noFill/>
          <a:ln w="5715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7" name="Google Shape;487;p2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267200" y="1629273"/>
            <a:ext cx="4792133" cy="170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29"/>
          <p:cNvSpPr txBox="1">
            <a:spLocks noGrp="1"/>
          </p:cNvSpPr>
          <p:nvPr>
            <p:ph type="ctrTitle"/>
          </p:nvPr>
        </p:nvSpPr>
        <p:spPr>
          <a:xfrm>
            <a:off x="2309350" y="3031150"/>
            <a:ext cx="52146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az-Latn-AZ"/>
              <a:t>Funksiyalardan Kənar Ərazi tətbiq etməsi</a:t>
            </a:r>
            <a:endParaRPr/>
          </a:p>
        </p:txBody>
      </p:sp>
      <p:sp>
        <p:nvSpPr>
          <p:cNvPr id="493" name="Google Shape;493;p29"/>
          <p:cNvSpPr txBox="1"/>
          <p:nvPr/>
        </p:nvSpPr>
        <p:spPr>
          <a:xfrm>
            <a:off x="7416725" y="3661925"/>
            <a:ext cx="1760400" cy="12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None/>
            </a:pPr>
            <a:r>
              <a:rPr lang="az-Latn-AZ" sz="12000" b="1" i="0" u="none" strike="noStrike" cap="none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rPr>
              <a:t>4</a:t>
            </a:r>
            <a:endParaRPr sz="120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4" name="Google Shape;494;p29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az-Latn-AZ"/>
              <a:t>28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9" name="Google Shape;499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6800" y="435504"/>
            <a:ext cx="7010400" cy="393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p3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66800" y="454554"/>
            <a:ext cx="7038975" cy="3914775"/>
          </a:xfrm>
          <a:prstGeom prst="rect">
            <a:avLst/>
          </a:prstGeom>
          <a:noFill/>
          <a:ln>
            <a:noFill/>
          </a:ln>
        </p:spPr>
      </p:pic>
      <p:sp>
        <p:nvSpPr>
          <p:cNvPr id="501" name="Google Shape;501;p30"/>
          <p:cNvSpPr/>
          <p:nvPr/>
        </p:nvSpPr>
        <p:spPr>
          <a:xfrm>
            <a:off x="7789333" y="884768"/>
            <a:ext cx="529167" cy="253999"/>
          </a:xfrm>
          <a:prstGeom prst="rect">
            <a:avLst/>
          </a:prstGeom>
          <a:noFill/>
          <a:ln w="5715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2" name="Google Shape;502;p3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62566" y="435504"/>
            <a:ext cx="6991350" cy="39147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03" name="Google Shape;503;p30"/>
          <p:cNvCxnSpPr/>
          <p:nvPr/>
        </p:nvCxnSpPr>
        <p:spPr>
          <a:xfrm>
            <a:off x="8318500" y="1357849"/>
            <a:ext cx="0" cy="2100785"/>
          </a:xfrm>
          <a:prstGeom prst="straightConnector1">
            <a:avLst/>
          </a:prstGeom>
          <a:noFill/>
          <a:ln w="57150" cap="flat" cmpd="sng">
            <a:solidFill>
              <a:srgbClr val="C00000"/>
            </a:solidFill>
            <a:prstDash val="solid"/>
            <a:round/>
            <a:headEnd type="none" w="sm" len="sm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5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"/>
          <p:cNvSpPr txBox="1">
            <a:spLocks noGrp="1"/>
          </p:cNvSpPr>
          <p:nvPr>
            <p:ph type="ctrTitle"/>
          </p:nvPr>
        </p:nvSpPr>
        <p:spPr>
          <a:xfrm>
            <a:off x="2309350" y="3031150"/>
            <a:ext cx="52146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az-Latn-AZ"/>
              <a:t>Sınırlama və Ayrışma Sütunlara Mətn</a:t>
            </a:r>
            <a:endParaRPr/>
          </a:p>
        </p:txBody>
      </p:sp>
      <p:sp>
        <p:nvSpPr>
          <p:cNvPr id="309" name="Google Shape;309;p4"/>
          <p:cNvSpPr txBox="1"/>
          <p:nvPr/>
        </p:nvSpPr>
        <p:spPr>
          <a:xfrm>
            <a:off x="7416725" y="3661925"/>
            <a:ext cx="1760400" cy="12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None/>
            </a:pPr>
            <a:r>
              <a:rPr lang="az-Latn-AZ" sz="12000" b="1" i="0" u="none" strike="noStrike" cap="none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rPr>
              <a:t>1</a:t>
            </a:r>
            <a:endParaRPr sz="120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" name="Google Shape;310;p4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az-Latn-AZ"/>
              <a:t>3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8" name="Google Shape;508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54112" y="604837"/>
            <a:ext cx="6657975" cy="39338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09" name="Google Shape;509;p31"/>
          <p:cNvCxnSpPr/>
          <p:nvPr/>
        </p:nvCxnSpPr>
        <p:spPr>
          <a:xfrm>
            <a:off x="8191500" y="1362082"/>
            <a:ext cx="0" cy="2100785"/>
          </a:xfrm>
          <a:prstGeom prst="straightConnector1">
            <a:avLst/>
          </a:prstGeom>
          <a:noFill/>
          <a:ln w="57150" cap="flat" cmpd="sng">
            <a:solidFill>
              <a:srgbClr val="C00000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510" name="Google Shape;510;p3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35061" y="604837"/>
            <a:ext cx="6696075" cy="3924300"/>
          </a:xfrm>
          <a:prstGeom prst="rect">
            <a:avLst/>
          </a:prstGeom>
          <a:noFill/>
          <a:ln>
            <a:noFill/>
          </a:ln>
        </p:spPr>
      </p:pic>
      <p:sp>
        <p:nvSpPr>
          <p:cNvPr id="511" name="Google Shape;511;p31"/>
          <p:cNvSpPr txBox="1"/>
          <p:nvPr/>
        </p:nvSpPr>
        <p:spPr>
          <a:xfrm>
            <a:off x="269187" y="38099"/>
            <a:ext cx="8183810" cy="6128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</a:pPr>
            <a:r>
              <a:rPr lang="az-Latn-AZ" sz="32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CTRL + ENTER</a:t>
            </a:r>
            <a:endParaRPr sz="3200" b="1" i="0" u="none" strike="noStrike" cap="none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512" name="Google Shape;512;p3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39786" y="595312"/>
            <a:ext cx="6991350" cy="391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3" name="Google Shape;513;p3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0" y="595313"/>
            <a:ext cx="9144000" cy="3952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32"/>
          <p:cNvSpPr txBox="1">
            <a:spLocks noGrp="1"/>
          </p:cNvSpPr>
          <p:nvPr>
            <p:ph type="ctrTitle"/>
          </p:nvPr>
        </p:nvSpPr>
        <p:spPr>
          <a:xfrm>
            <a:off x="1964700" y="3049776"/>
            <a:ext cx="52146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az-Latn-AZ"/>
              <a:t>Təcrübi Tapşırıq</a:t>
            </a:r>
            <a:br>
              <a:rPr lang="az-Latn-AZ"/>
            </a:br>
            <a:r>
              <a:rPr lang="az-Latn-AZ"/>
              <a:t>10 dəq.</a:t>
            </a:r>
            <a:endParaRPr/>
          </a:p>
        </p:txBody>
      </p:sp>
      <p:sp>
        <p:nvSpPr>
          <p:cNvPr id="519" name="Google Shape;519;p32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az-Latn-AZ"/>
              <a:t>31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33"/>
          <p:cNvSpPr txBox="1">
            <a:spLocks noGrp="1"/>
          </p:cNvSpPr>
          <p:nvPr>
            <p:ph type="ctrTitle"/>
          </p:nvPr>
        </p:nvSpPr>
        <p:spPr>
          <a:xfrm>
            <a:off x="2309350" y="3031150"/>
            <a:ext cx="52146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az-Latn-AZ"/>
              <a:t>Məlumat Filtrləri</a:t>
            </a:r>
            <a:endParaRPr/>
          </a:p>
        </p:txBody>
      </p:sp>
      <p:sp>
        <p:nvSpPr>
          <p:cNvPr id="525" name="Google Shape;525;p33"/>
          <p:cNvSpPr txBox="1"/>
          <p:nvPr/>
        </p:nvSpPr>
        <p:spPr>
          <a:xfrm>
            <a:off x="7416725" y="3661925"/>
            <a:ext cx="1760400" cy="12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None/>
            </a:pPr>
            <a:r>
              <a:rPr lang="az-Latn-AZ" sz="1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sz="120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6" name="Google Shape;526;p33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az-Latn-AZ"/>
              <a:t>32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1" name="Google Shape;531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0783" y="661341"/>
            <a:ext cx="8462434" cy="2461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35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az-Latn-AZ"/>
              <a:t>34</a:t>
            </a:fld>
            <a:endParaRPr/>
          </a:p>
        </p:txBody>
      </p:sp>
      <p:pic>
        <p:nvPicPr>
          <p:cNvPr id="537" name="Google Shape;537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7173" y="1719689"/>
            <a:ext cx="8513952" cy="811844"/>
          </a:xfrm>
          <a:prstGeom prst="rect">
            <a:avLst/>
          </a:prstGeom>
          <a:noFill/>
          <a:ln>
            <a:noFill/>
          </a:ln>
        </p:spPr>
      </p:pic>
      <p:sp>
        <p:nvSpPr>
          <p:cNvPr id="538" name="Google Shape;538;p35"/>
          <p:cNvSpPr/>
          <p:nvPr/>
        </p:nvSpPr>
        <p:spPr>
          <a:xfrm>
            <a:off x="5088468" y="1880087"/>
            <a:ext cx="647700" cy="545613"/>
          </a:xfrm>
          <a:prstGeom prst="rect">
            <a:avLst/>
          </a:prstGeom>
          <a:noFill/>
          <a:ln w="5715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9" name="Google Shape;539;p35"/>
          <p:cNvSpPr/>
          <p:nvPr/>
        </p:nvSpPr>
        <p:spPr>
          <a:xfrm>
            <a:off x="2705101" y="1719689"/>
            <a:ext cx="800100" cy="287379"/>
          </a:xfrm>
          <a:prstGeom prst="rect">
            <a:avLst/>
          </a:prstGeom>
          <a:noFill/>
          <a:ln w="5715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4" name="Google Shape;544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33866" y="760351"/>
            <a:ext cx="9144000" cy="2886198"/>
          </a:xfrm>
          <a:prstGeom prst="rect">
            <a:avLst/>
          </a:prstGeom>
          <a:noFill/>
          <a:ln>
            <a:noFill/>
          </a:ln>
        </p:spPr>
      </p:pic>
      <p:sp>
        <p:nvSpPr>
          <p:cNvPr id="545" name="Google Shape;545;p36"/>
          <p:cNvSpPr/>
          <p:nvPr/>
        </p:nvSpPr>
        <p:spPr>
          <a:xfrm>
            <a:off x="850902" y="936522"/>
            <a:ext cx="461432" cy="316545"/>
          </a:xfrm>
          <a:prstGeom prst="rect">
            <a:avLst/>
          </a:prstGeom>
          <a:noFill/>
          <a:ln w="5715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0" name="Google Shape;550;p37"/>
          <p:cNvPicPr preferRelativeResize="0"/>
          <p:nvPr/>
        </p:nvPicPr>
        <p:blipFill rotWithShape="1">
          <a:blip r:embed="rId3">
            <a:alphaModFix/>
          </a:blip>
          <a:srcRect l="15597" t="24773" r="58504" b="28807"/>
          <a:stretch/>
        </p:blipFill>
        <p:spPr>
          <a:xfrm>
            <a:off x="2569632" y="347132"/>
            <a:ext cx="3509434" cy="4193479"/>
          </a:xfrm>
          <a:prstGeom prst="rect">
            <a:avLst/>
          </a:prstGeom>
          <a:noFill/>
          <a:ln>
            <a:noFill/>
          </a:ln>
        </p:spPr>
      </p:pic>
      <p:pic>
        <p:nvPicPr>
          <p:cNvPr id="551" name="Google Shape;551;p37"/>
          <p:cNvPicPr preferRelativeResize="0"/>
          <p:nvPr/>
        </p:nvPicPr>
        <p:blipFill rotWithShape="1">
          <a:blip r:embed="rId4">
            <a:alphaModFix/>
          </a:blip>
          <a:srcRect l="54829" t="25678" r="18778" b="28313"/>
          <a:stretch/>
        </p:blipFill>
        <p:spPr>
          <a:xfrm>
            <a:off x="2520177" y="347131"/>
            <a:ext cx="3608344" cy="4193479"/>
          </a:xfrm>
          <a:prstGeom prst="rect">
            <a:avLst/>
          </a:prstGeom>
          <a:noFill/>
          <a:ln>
            <a:noFill/>
          </a:ln>
        </p:spPr>
      </p:pic>
      <p:pic>
        <p:nvPicPr>
          <p:cNvPr id="552" name="Google Shape;552;p37"/>
          <p:cNvPicPr preferRelativeResize="0"/>
          <p:nvPr/>
        </p:nvPicPr>
        <p:blipFill rotWithShape="1">
          <a:blip r:embed="rId5">
            <a:alphaModFix/>
          </a:blip>
          <a:srcRect l="52524" t="25761" r="22620" b="3291"/>
          <a:stretch/>
        </p:blipFill>
        <p:spPr>
          <a:xfrm>
            <a:off x="2520177" y="347130"/>
            <a:ext cx="3681656" cy="445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7" name="Google Shape;557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78960" y="137450"/>
            <a:ext cx="4443574" cy="4625050"/>
          </a:xfrm>
          <a:prstGeom prst="rect">
            <a:avLst/>
          </a:prstGeom>
          <a:noFill/>
          <a:ln>
            <a:noFill/>
          </a:ln>
        </p:spPr>
      </p:pic>
      <p:sp>
        <p:nvSpPr>
          <p:cNvPr id="558" name="Google Shape;558;p38"/>
          <p:cNvSpPr/>
          <p:nvPr/>
        </p:nvSpPr>
        <p:spPr>
          <a:xfrm>
            <a:off x="6210300" y="280356"/>
            <a:ext cx="512234" cy="316545"/>
          </a:xfrm>
          <a:prstGeom prst="rect">
            <a:avLst/>
          </a:prstGeom>
          <a:noFill/>
          <a:ln w="5715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9" name="Google Shape;559;p38"/>
          <p:cNvSpPr/>
          <p:nvPr/>
        </p:nvSpPr>
        <p:spPr>
          <a:xfrm rot="5400000">
            <a:off x="77191" y="2336764"/>
            <a:ext cx="4625051" cy="316545"/>
          </a:xfrm>
          <a:prstGeom prst="rect">
            <a:avLst/>
          </a:prstGeom>
          <a:noFill/>
          <a:ln w="5715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4" name="Google Shape;564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95967" y="522345"/>
            <a:ext cx="5702300" cy="3926811"/>
          </a:xfrm>
          <a:prstGeom prst="rect">
            <a:avLst/>
          </a:prstGeom>
          <a:noFill/>
          <a:ln>
            <a:noFill/>
          </a:ln>
        </p:spPr>
      </p:pic>
      <p:sp>
        <p:nvSpPr>
          <p:cNvPr id="565" name="Google Shape;565;p39"/>
          <p:cNvSpPr/>
          <p:nvPr/>
        </p:nvSpPr>
        <p:spPr>
          <a:xfrm>
            <a:off x="2362199" y="3976686"/>
            <a:ext cx="2569634" cy="316545"/>
          </a:xfrm>
          <a:prstGeom prst="rect">
            <a:avLst/>
          </a:prstGeom>
          <a:noFill/>
          <a:ln w="5715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40"/>
          <p:cNvSpPr txBox="1">
            <a:spLocks noGrp="1"/>
          </p:cNvSpPr>
          <p:nvPr>
            <p:ph type="ctrTitle"/>
          </p:nvPr>
        </p:nvSpPr>
        <p:spPr>
          <a:xfrm>
            <a:off x="1964700" y="3049776"/>
            <a:ext cx="52146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az-Latn-AZ"/>
              <a:t>Təcrübi Tapşırıq</a:t>
            </a:r>
            <a:br>
              <a:rPr lang="az-Latn-AZ"/>
            </a:br>
            <a:r>
              <a:rPr lang="az-Latn-AZ"/>
              <a:t>10 dəq.</a:t>
            </a:r>
            <a:endParaRPr/>
          </a:p>
        </p:txBody>
      </p:sp>
      <p:sp>
        <p:nvSpPr>
          <p:cNvPr id="571" name="Google Shape;571;p40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az-Latn-AZ"/>
              <a:t>39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5"/>
          <p:cNvSpPr txBox="1">
            <a:spLocks noGrp="1"/>
          </p:cNvSpPr>
          <p:nvPr>
            <p:ph type="body" idx="1"/>
          </p:nvPr>
        </p:nvSpPr>
        <p:spPr>
          <a:xfrm>
            <a:off x="1519975" y="2161800"/>
            <a:ext cx="6104100" cy="81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None/>
            </a:pPr>
            <a:r>
              <a:rPr lang="az-Latn-AZ"/>
              <a:t>İşçi vərəqində naviqasiya</a:t>
            </a:r>
            <a:endParaRPr/>
          </a:p>
        </p:txBody>
      </p:sp>
      <p:sp>
        <p:nvSpPr>
          <p:cNvPr id="316" name="Google Shape;316;p5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az-Latn-AZ"/>
              <a:t>4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41"/>
          <p:cNvSpPr txBox="1">
            <a:spLocks noGrp="1"/>
          </p:cNvSpPr>
          <p:nvPr>
            <p:ph type="ctrTitle"/>
          </p:nvPr>
        </p:nvSpPr>
        <p:spPr>
          <a:xfrm>
            <a:off x="2309350" y="3031150"/>
            <a:ext cx="52146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az-Latn-AZ"/>
              <a:t>Data Vizuallaşdırması</a:t>
            </a:r>
            <a:endParaRPr/>
          </a:p>
        </p:txBody>
      </p:sp>
      <p:sp>
        <p:nvSpPr>
          <p:cNvPr id="577" name="Google Shape;577;p41"/>
          <p:cNvSpPr txBox="1"/>
          <p:nvPr/>
        </p:nvSpPr>
        <p:spPr>
          <a:xfrm>
            <a:off x="7416725" y="3661925"/>
            <a:ext cx="1760400" cy="12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None/>
            </a:pPr>
            <a:r>
              <a:rPr lang="az-Latn-AZ" sz="1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6</a:t>
            </a:r>
            <a:endParaRPr sz="120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8" name="Google Shape;578;p41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az-Latn-AZ"/>
              <a:t>40</a:t>
            </a:fld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42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az-Latn-AZ"/>
              <a:t>41</a:t>
            </a:fld>
            <a:endParaRPr/>
          </a:p>
        </p:txBody>
      </p:sp>
      <p:sp>
        <p:nvSpPr>
          <p:cNvPr id="584" name="Google Shape;584;p42"/>
          <p:cNvSpPr txBox="1"/>
          <p:nvPr/>
        </p:nvSpPr>
        <p:spPr>
          <a:xfrm>
            <a:off x="1073650" y="156605"/>
            <a:ext cx="6996600" cy="7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az-Latn-AZ"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rPr>
              <a:t>Qrafik Növü: “Scatter” (Dağılım)</a:t>
            </a:r>
            <a:endParaRPr/>
          </a:p>
        </p:txBody>
      </p:sp>
      <p:pic>
        <p:nvPicPr>
          <p:cNvPr id="585" name="Google Shape;585;p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94379" y="1086363"/>
            <a:ext cx="3829050" cy="320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" name="Google Shape;586;p42"/>
          <p:cNvPicPr preferRelativeResize="0"/>
          <p:nvPr/>
        </p:nvPicPr>
        <p:blipFill rotWithShape="1">
          <a:blip r:embed="rId4">
            <a:alphaModFix/>
          </a:blip>
          <a:srcRect l="95" t="2889" r="37191" b="64843"/>
          <a:stretch/>
        </p:blipFill>
        <p:spPr>
          <a:xfrm>
            <a:off x="1073650" y="922600"/>
            <a:ext cx="7052771" cy="3464880"/>
          </a:xfrm>
          <a:prstGeom prst="rect">
            <a:avLst/>
          </a:prstGeom>
          <a:noFill/>
          <a:ln>
            <a:noFill/>
          </a:ln>
        </p:spPr>
      </p:pic>
      <p:sp>
        <p:nvSpPr>
          <p:cNvPr id="587" name="Google Shape;587;p42"/>
          <p:cNvSpPr/>
          <p:nvPr/>
        </p:nvSpPr>
        <p:spPr>
          <a:xfrm>
            <a:off x="6132392" y="1539193"/>
            <a:ext cx="512234" cy="316545"/>
          </a:xfrm>
          <a:prstGeom prst="rect">
            <a:avLst/>
          </a:prstGeom>
          <a:noFill/>
          <a:ln w="5715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8" name="Google Shape;588;p42"/>
          <p:cNvSpPr/>
          <p:nvPr/>
        </p:nvSpPr>
        <p:spPr>
          <a:xfrm>
            <a:off x="1712108" y="922600"/>
            <a:ext cx="512234" cy="316545"/>
          </a:xfrm>
          <a:prstGeom prst="rect">
            <a:avLst/>
          </a:prstGeom>
          <a:noFill/>
          <a:ln w="5715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89" name="Google Shape;589;p4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51913" y="781620"/>
            <a:ext cx="7493391" cy="38098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4" name="Google Shape;594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30757" y="939311"/>
            <a:ext cx="3810000" cy="3124200"/>
          </a:xfrm>
          <a:prstGeom prst="rect">
            <a:avLst/>
          </a:prstGeom>
          <a:noFill/>
          <a:ln>
            <a:noFill/>
          </a:ln>
        </p:spPr>
      </p:pic>
      <p:sp>
        <p:nvSpPr>
          <p:cNvPr id="595" name="Google Shape;595;p43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az-Latn-AZ"/>
              <a:t>42</a:t>
            </a:fld>
            <a:endParaRPr/>
          </a:p>
        </p:txBody>
      </p:sp>
      <p:sp>
        <p:nvSpPr>
          <p:cNvPr id="596" name="Google Shape;596;p43"/>
          <p:cNvSpPr txBox="1"/>
          <p:nvPr/>
        </p:nvSpPr>
        <p:spPr>
          <a:xfrm>
            <a:off x="1073649" y="-5414"/>
            <a:ext cx="6996600" cy="7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az-Latn-AZ"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rPr>
              <a:t>Qrafik Növü: “Line” (Xətti)</a:t>
            </a:r>
            <a:endParaRPr/>
          </a:p>
        </p:txBody>
      </p:sp>
      <p:pic>
        <p:nvPicPr>
          <p:cNvPr id="597" name="Google Shape;597;p43"/>
          <p:cNvPicPr preferRelativeResize="0"/>
          <p:nvPr/>
        </p:nvPicPr>
        <p:blipFill rotWithShape="1">
          <a:blip r:embed="rId4">
            <a:alphaModFix/>
          </a:blip>
          <a:srcRect t="3007" r="39972" b="51988"/>
          <a:stretch/>
        </p:blipFill>
        <p:spPr>
          <a:xfrm>
            <a:off x="1073648" y="890598"/>
            <a:ext cx="7132505" cy="3564854"/>
          </a:xfrm>
          <a:prstGeom prst="rect">
            <a:avLst/>
          </a:prstGeom>
          <a:noFill/>
          <a:ln>
            <a:noFill/>
          </a:ln>
        </p:spPr>
      </p:pic>
      <p:sp>
        <p:nvSpPr>
          <p:cNvPr id="598" name="Google Shape;598;p43"/>
          <p:cNvSpPr/>
          <p:nvPr/>
        </p:nvSpPr>
        <p:spPr>
          <a:xfrm>
            <a:off x="1780635" y="854943"/>
            <a:ext cx="519323" cy="316545"/>
          </a:xfrm>
          <a:prstGeom prst="rect">
            <a:avLst/>
          </a:prstGeom>
          <a:noFill/>
          <a:ln w="5715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9" name="Google Shape;599;p43"/>
          <p:cNvSpPr/>
          <p:nvPr/>
        </p:nvSpPr>
        <p:spPr>
          <a:xfrm>
            <a:off x="6172854" y="1171488"/>
            <a:ext cx="519323" cy="316545"/>
          </a:xfrm>
          <a:prstGeom prst="rect">
            <a:avLst/>
          </a:prstGeom>
          <a:noFill/>
          <a:ln w="5715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00" name="Google Shape;600;p4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85327" y="774850"/>
            <a:ext cx="8109145" cy="4210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5" name="Google Shape;605;p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48902" y="1113399"/>
            <a:ext cx="3724275" cy="30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06" name="Google Shape;606;p44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az-Latn-AZ"/>
              <a:t>43</a:t>
            </a:fld>
            <a:endParaRPr/>
          </a:p>
        </p:txBody>
      </p:sp>
      <p:sp>
        <p:nvSpPr>
          <p:cNvPr id="607" name="Google Shape;607;p44"/>
          <p:cNvSpPr txBox="1"/>
          <p:nvPr/>
        </p:nvSpPr>
        <p:spPr>
          <a:xfrm>
            <a:off x="1073700" y="-7413"/>
            <a:ext cx="6996600" cy="7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az-Latn-AZ"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rPr>
              <a:t>Qrafik Növü: “Bar” (Sütun)</a:t>
            </a:r>
            <a:endParaRPr/>
          </a:p>
        </p:txBody>
      </p:sp>
      <p:pic>
        <p:nvPicPr>
          <p:cNvPr id="608" name="Google Shape;608;p44"/>
          <p:cNvPicPr preferRelativeResize="0"/>
          <p:nvPr/>
        </p:nvPicPr>
        <p:blipFill rotWithShape="1">
          <a:blip r:embed="rId4">
            <a:alphaModFix/>
          </a:blip>
          <a:srcRect t="3044" r="42159" b="57515"/>
          <a:stretch/>
        </p:blipFill>
        <p:spPr>
          <a:xfrm>
            <a:off x="730766" y="895034"/>
            <a:ext cx="7376999" cy="3353432"/>
          </a:xfrm>
          <a:prstGeom prst="rect">
            <a:avLst/>
          </a:prstGeom>
          <a:noFill/>
          <a:ln>
            <a:noFill/>
          </a:ln>
        </p:spPr>
      </p:pic>
      <p:sp>
        <p:nvSpPr>
          <p:cNvPr id="609" name="Google Shape;609;p44"/>
          <p:cNvSpPr/>
          <p:nvPr/>
        </p:nvSpPr>
        <p:spPr>
          <a:xfrm>
            <a:off x="1508838" y="860902"/>
            <a:ext cx="512234" cy="316545"/>
          </a:xfrm>
          <a:prstGeom prst="rect">
            <a:avLst/>
          </a:prstGeom>
          <a:noFill/>
          <a:ln w="5715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0" name="Google Shape;610;p44"/>
          <p:cNvSpPr/>
          <p:nvPr/>
        </p:nvSpPr>
        <p:spPr>
          <a:xfrm>
            <a:off x="6198041" y="1019175"/>
            <a:ext cx="512234" cy="316545"/>
          </a:xfrm>
          <a:prstGeom prst="rect">
            <a:avLst/>
          </a:prstGeom>
          <a:noFill/>
          <a:ln w="5715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11" name="Google Shape;611;p44"/>
          <p:cNvPicPr preferRelativeResize="0"/>
          <p:nvPr/>
        </p:nvPicPr>
        <p:blipFill rotWithShape="1">
          <a:blip r:embed="rId5">
            <a:alphaModFix/>
          </a:blip>
          <a:srcRect t="5372" b="5705"/>
          <a:stretch/>
        </p:blipFill>
        <p:spPr>
          <a:xfrm>
            <a:off x="679001" y="816856"/>
            <a:ext cx="7664076" cy="40093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6" name="Google Shape;616;p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14441" y="1118088"/>
            <a:ext cx="3724275" cy="30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17" name="Google Shape;617;p45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az-Latn-AZ"/>
              <a:t>44</a:t>
            </a:fld>
            <a:endParaRPr/>
          </a:p>
        </p:txBody>
      </p:sp>
      <p:sp>
        <p:nvSpPr>
          <p:cNvPr id="618" name="Google Shape;618;p45"/>
          <p:cNvSpPr txBox="1"/>
          <p:nvPr/>
        </p:nvSpPr>
        <p:spPr>
          <a:xfrm>
            <a:off x="1073700" y="-7413"/>
            <a:ext cx="6996600" cy="4546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az-Latn-AZ"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rPr>
              <a:t>Qrafik Növü: “Pie” (Pay)</a:t>
            </a:r>
            <a:endParaRPr/>
          </a:p>
        </p:txBody>
      </p:sp>
      <p:pic>
        <p:nvPicPr>
          <p:cNvPr id="619" name="Google Shape;619;p45"/>
          <p:cNvPicPr preferRelativeResize="0"/>
          <p:nvPr/>
        </p:nvPicPr>
        <p:blipFill rotWithShape="1">
          <a:blip r:embed="rId4">
            <a:alphaModFix/>
          </a:blip>
          <a:srcRect t="2462" r="46232" b="62074"/>
          <a:stretch/>
        </p:blipFill>
        <p:spPr>
          <a:xfrm>
            <a:off x="282967" y="785874"/>
            <a:ext cx="8418378" cy="3701720"/>
          </a:xfrm>
          <a:prstGeom prst="rect">
            <a:avLst/>
          </a:prstGeom>
          <a:noFill/>
          <a:ln>
            <a:noFill/>
          </a:ln>
        </p:spPr>
      </p:pic>
      <p:sp>
        <p:nvSpPr>
          <p:cNvPr id="620" name="Google Shape;620;p45"/>
          <p:cNvSpPr/>
          <p:nvPr/>
        </p:nvSpPr>
        <p:spPr>
          <a:xfrm>
            <a:off x="1279065" y="843746"/>
            <a:ext cx="512234" cy="316545"/>
          </a:xfrm>
          <a:prstGeom prst="rect">
            <a:avLst/>
          </a:prstGeom>
          <a:noFill/>
          <a:ln w="5715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1" name="Google Shape;621;p45"/>
          <p:cNvSpPr/>
          <p:nvPr/>
        </p:nvSpPr>
        <p:spPr>
          <a:xfrm>
            <a:off x="7084306" y="1422449"/>
            <a:ext cx="512234" cy="316545"/>
          </a:xfrm>
          <a:prstGeom prst="rect">
            <a:avLst/>
          </a:prstGeom>
          <a:noFill/>
          <a:ln w="5715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22" name="Google Shape;622;p4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82967" y="370449"/>
            <a:ext cx="8578066" cy="4773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46"/>
          <p:cNvSpPr txBox="1">
            <a:spLocks noGrp="1"/>
          </p:cNvSpPr>
          <p:nvPr>
            <p:ph type="ctrTitle"/>
          </p:nvPr>
        </p:nvSpPr>
        <p:spPr>
          <a:xfrm>
            <a:off x="1964700" y="3049776"/>
            <a:ext cx="52146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az-Latn-AZ"/>
              <a:t>Təcrübi Tapşırıq</a:t>
            </a:r>
            <a:br>
              <a:rPr lang="az-Latn-AZ"/>
            </a:br>
            <a:r>
              <a:rPr lang="az-Latn-AZ"/>
              <a:t>20 dəq.</a:t>
            </a:r>
            <a:endParaRPr/>
          </a:p>
        </p:txBody>
      </p:sp>
      <p:sp>
        <p:nvSpPr>
          <p:cNvPr id="628" name="Google Shape;628;p46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az-Latn-AZ"/>
              <a:t>45</a:t>
            </a:fld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47"/>
          <p:cNvSpPr txBox="1">
            <a:spLocks noGrp="1"/>
          </p:cNvSpPr>
          <p:nvPr>
            <p:ph type="ctrTitle" idx="4294967295"/>
          </p:nvPr>
        </p:nvSpPr>
        <p:spPr>
          <a:xfrm>
            <a:off x="1275150" y="2655230"/>
            <a:ext cx="65937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</a:pPr>
            <a:r>
              <a:rPr lang="az-Latn-AZ" sz="88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rPr>
              <a:t>Təşəkkürlər!</a:t>
            </a:r>
            <a:endParaRPr sz="8800" b="1" i="0" u="none" strike="noStrike" cap="none">
              <a:solidFill>
                <a:schemeClr val="accen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34" name="Google Shape;634;p47"/>
          <p:cNvSpPr txBox="1">
            <a:spLocks noGrp="1"/>
          </p:cNvSpPr>
          <p:nvPr>
            <p:ph type="subTitle" idx="4294967295"/>
          </p:nvPr>
        </p:nvSpPr>
        <p:spPr>
          <a:xfrm>
            <a:off x="1275150" y="3662679"/>
            <a:ext cx="6593700" cy="836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None/>
            </a:pPr>
            <a:r>
              <a:rPr lang="az-Latn-AZ" sz="3600" b="1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Əlavə sual (-lar)?</a:t>
            </a:r>
            <a:endParaRPr sz="3600" b="1" i="0" u="none" strike="noStrike" cap="non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35" name="Google Shape;635;p47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az-Latn-AZ"/>
              <a:t>46</a:t>
            </a:fld>
            <a:endParaRPr/>
          </a:p>
        </p:txBody>
      </p:sp>
      <p:pic>
        <p:nvPicPr>
          <p:cNvPr id="636" name="Google Shape;636;p47" descr="Картинки по запросу excel character animatio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53707" y="152919"/>
            <a:ext cx="4296014" cy="22490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6"/>
          <p:cNvSpPr txBox="1">
            <a:spLocks noGrp="1"/>
          </p:cNvSpPr>
          <p:nvPr>
            <p:ph type="body" idx="1"/>
          </p:nvPr>
        </p:nvSpPr>
        <p:spPr>
          <a:xfrm>
            <a:off x="606591" y="56233"/>
            <a:ext cx="7950184" cy="266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Char char="◉"/>
            </a:pPr>
            <a:r>
              <a:rPr lang="az-Latn-AZ" sz="1400" i="1"/>
              <a:t>{“→←↑↓”} : 1 xana boyu yerdəyişmə</a:t>
            </a:r>
            <a:endParaRPr/>
          </a:p>
          <a:p>
            <a:pPr marL="13970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  <a:endParaRPr sz="1400"/>
          </a:p>
          <a:p>
            <a:pPr marL="13970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  <a:endParaRPr sz="1400"/>
          </a:p>
          <a:p>
            <a:pPr marL="13970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  <a:endParaRPr sz="1400"/>
          </a:p>
          <a:p>
            <a:pPr marL="457200" lvl="0" indent="-3175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Char char="◉"/>
            </a:pPr>
            <a:r>
              <a:rPr lang="az-Latn-AZ" sz="1400" i="1"/>
              <a:t>{Ctrl + “→←↑↓”} : İşçi ərazının (əgər mövcuddursa) son hüdunda yerləşən xanaya yerdəyişmə</a:t>
            </a:r>
            <a:endParaRPr/>
          </a:p>
          <a:p>
            <a:pPr marL="13970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  <a:endParaRPr sz="1400"/>
          </a:p>
          <a:p>
            <a:pPr marL="13970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  <a:endParaRPr sz="1400"/>
          </a:p>
          <a:p>
            <a:pPr marL="13970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  <a:endParaRPr sz="1400"/>
          </a:p>
          <a:p>
            <a:pPr marL="457200" lvl="0" indent="-3175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Char char="◉"/>
            </a:pPr>
            <a:r>
              <a:rPr lang="az-Latn-AZ" sz="1400" i="1"/>
              <a:t>{Shift + “→←↑↓”} :  1 xana boyu seçilmiş ərazinın genişləndirilməsi</a:t>
            </a:r>
            <a:endParaRPr sz="1400" i="1"/>
          </a:p>
          <a:p>
            <a:pPr marL="13970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  <a:endParaRPr sz="1400"/>
          </a:p>
          <a:p>
            <a:pPr marL="13970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  <a:endParaRPr sz="1400"/>
          </a:p>
          <a:p>
            <a:pPr marL="457200" lvl="0" indent="-3175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Char char="◉"/>
            </a:pPr>
            <a:r>
              <a:rPr lang="az-Latn-AZ" sz="1400" i="1"/>
              <a:t>{Ctrl + Shift + “→←↑↓”} : İşçi ərazının (əgər mövcuddursa) son hüdudunda yerləşən xanayadək seçilmə</a:t>
            </a:r>
            <a:endParaRPr/>
          </a:p>
        </p:txBody>
      </p:sp>
      <p:pic>
        <p:nvPicPr>
          <p:cNvPr id="322" name="Google Shape;322;p6"/>
          <p:cNvPicPr preferRelativeResize="0"/>
          <p:nvPr/>
        </p:nvPicPr>
        <p:blipFill rotWithShape="1">
          <a:blip r:embed="rId3">
            <a:alphaModFix/>
          </a:blip>
          <a:srcRect b="25659"/>
          <a:stretch/>
        </p:blipFill>
        <p:spPr>
          <a:xfrm>
            <a:off x="1138767" y="1778802"/>
            <a:ext cx="4135968" cy="655366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6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az-Latn-AZ"/>
              <a:t>5</a:t>
            </a:fld>
            <a:endParaRPr/>
          </a:p>
        </p:txBody>
      </p:sp>
      <p:pic>
        <p:nvPicPr>
          <p:cNvPr id="324" name="Google Shape;324;p6"/>
          <p:cNvPicPr preferRelativeResize="0"/>
          <p:nvPr/>
        </p:nvPicPr>
        <p:blipFill rotWithShape="1">
          <a:blip r:embed="rId4">
            <a:alphaModFix/>
          </a:blip>
          <a:srcRect b="22460"/>
          <a:stretch/>
        </p:blipFill>
        <p:spPr>
          <a:xfrm>
            <a:off x="1138767" y="472951"/>
            <a:ext cx="2083862" cy="7462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5" name="Google Shape;325;p6"/>
          <p:cNvCxnSpPr/>
          <p:nvPr/>
        </p:nvCxnSpPr>
        <p:spPr>
          <a:xfrm>
            <a:off x="1813917" y="2568582"/>
            <a:ext cx="3026131" cy="0"/>
          </a:xfrm>
          <a:prstGeom prst="straightConnector1">
            <a:avLst/>
          </a:prstGeom>
          <a:noFill/>
          <a:ln w="57150" cap="flat" cmpd="sng">
            <a:solidFill>
              <a:srgbClr val="C00000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326" name="Google Shape;326;p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38768" y="3048593"/>
            <a:ext cx="1828799" cy="48328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7" name="Google Shape;327;p6"/>
          <p:cNvCxnSpPr/>
          <p:nvPr/>
        </p:nvCxnSpPr>
        <p:spPr>
          <a:xfrm>
            <a:off x="1709563" y="1307049"/>
            <a:ext cx="1088671" cy="0"/>
          </a:xfrm>
          <a:prstGeom prst="straightConnector1">
            <a:avLst/>
          </a:prstGeom>
          <a:noFill/>
          <a:ln w="57150" cap="flat" cmpd="sng">
            <a:solidFill>
              <a:srgbClr val="C0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28" name="Google Shape;328;p6"/>
          <p:cNvCxnSpPr/>
          <p:nvPr/>
        </p:nvCxnSpPr>
        <p:spPr>
          <a:xfrm>
            <a:off x="1655232" y="3622682"/>
            <a:ext cx="1143002" cy="0"/>
          </a:xfrm>
          <a:prstGeom prst="straightConnector1">
            <a:avLst/>
          </a:prstGeom>
          <a:noFill/>
          <a:ln w="57150" cap="flat" cmpd="sng">
            <a:solidFill>
              <a:srgbClr val="173A73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329" name="Google Shape;329;p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138767" y="4006433"/>
            <a:ext cx="3149600" cy="51464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0" name="Google Shape;330;p6"/>
          <p:cNvCxnSpPr/>
          <p:nvPr/>
        </p:nvCxnSpPr>
        <p:spPr>
          <a:xfrm>
            <a:off x="1813917" y="4664081"/>
            <a:ext cx="2161183" cy="0"/>
          </a:xfrm>
          <a:prstGeom prst="straightConnector1">
            <a:avLst/>
          </a:prstGeom>
          <a:noFill/>
          <a:ln w="57150" cap="flat" cmpd="sng">
            <a:solidFill>
              <a:srgbClr val="173A73"/>
            </a:solidFill>
            <a:prstDash val="solid"/>
            <a:round/>
            <a:headEnd type="none" w="sm" len="sm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3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3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3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3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3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3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32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32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32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32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32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3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/>
                                        <p:tgtEl>
                                          <p:spTgt spid="3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/>
                                        <p:tgtEl>
                                          <p:spTgt spid="3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/>
                                        <p:tgtEl>
                                          <p:spTgt spid="3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/>
                                        <p:tgtEl>
                                          <p:spTgt spid="3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/>
                                        <p:tgtEl>
                                          <p:spTgt spid="3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/>
                                        <p:tgtEl>
                                          <p:spTgt spid="3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/>
                                        <p:tgtEl>
                                          <p:spTgt spid="3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7"/>
          <p:cNvSpPr txBox="1">
            <a:spLocks noGrp="1"/>
          </p:cNvSpPr>
          <p:nvPr>
            <p:ph type="body" idx="1"/>
          </p:nvPr>
        </p:nvSpPr>
        <p:spPr>
          <a:xfrm>
            <a:off x="1519975" y="2161800"/>
            <a:ext cx="6104100" cy="81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None/>
            </a:pPr>
            <a:r>
              <a:rPr lang="az-Latn-AZ"/>
              <a:t>“Delimitation” (Bölünmə) anlamı?</a:t>
            </a:r>
            <a:endParaRPr/>
          </a:p>
        </p:txBody>
      </p:sp>
      <p:sp>
        <p:nvSpPr>
          <p:cNvPr id="336" name="Google Shape;336;p7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az-Latn-AZ"/>
              <a:t>6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8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az-Latn-AZ"/>
              <a:t>7</a:t>
            </a:fld>
            <a:endParaRPr/>
          </a:p>
        </p:txBody>
      </p:sp>
      <p:pic>
        <p:nvPicPr>
          <p:cNvPr id="342" name="Google Shape;342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11300" y="1511383"/>
            <a:ext cx="6121400" cy="18143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9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az-Latn-AZ"/>
              <a:t>8</a:t>
            </a:fld>
            <a:endParaRPr/>
          </a:p>
        </p:txBody>
      </p:sp>
      <p:pic>
        <p:nvPicPr>
          <p:cNvPr id="348" name="Google Shape;348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54183" y="161354"/>
            <a:ext cx="5035634" cy="4495311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9"/>
          <p:cNvSpPr/>
          <p:nvPr/>
        </p:nvSpPr>
        <p:spPr>
          <a:xfrm>
            <a:off x="2849033" y="161354"/>
            <a:ext cx="1481667" cy="287379"/>
          </a:xfrm>
          <a:prstGeom prst="rect">
            <a:avLst/>
          </a:prstGeom>
          <a:noFill/>
          <a:ln w="5715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10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az-Latn-AZ"/>
              <a:t>9</a:t>
            </a:fld>
            <a:endParaRPr/>
          </a:p>
        </p:txBody>
      </p:sp>
      <p:pic>
        <p:nvPicPr>
          <p:cNvPr id="355" name="Google Shape;355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7173" y="1719689"/>
            <a:ext cx="8513952" cy="811844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10"/>
          <p:cNvSpPr/>
          <p:nvPr/>
        </p:nvSpPr>
        <p:spPr>
          <a:xfrm>
            <a:off x="5956301" y="1901254"/>
            <a:ext cx="647700" cy="545613"/>
          </a:xfrm>
          <a:prstGeom prst="rect">
            <a:avLst/>
          </a:prstGeom>
          <a:noFill/>
          <a:ln w="5715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7" name="Google Shape;357;p10"/>
          <p:cNvSpPr/>
          <p:nvPr/>
        </p:nvSpPr>
        <p:spPr>
          <a:xfrm>
            <a:off x="2705101" y="1719689"/>
            <a:ext cx="800100" cy="287379"/>
          </a:xfrm>
          <a:prstGeom prst="rect">
            <a:avLst/>
          </a:prstGeom>
          <a:noFill/>
          <a:ln w="5715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Quince template">
  <a:themeElements>
    <a:clrScheme name="Custom 347">
      <a:dk1>
        <a:srgbClr val="28324A"/>
      </a:dk1>
      <a:lt1>
        <a:srgbClr val="FFFFFF"/>
      </a:lt1>
      <a:dk2>
        <a:srgbClr val="707685"/>
      </a:dk2>
      <a:lt2>
        <a:srgbClr val="E5E5E5"/>
      </a:lt2>
      <a:accent1>
        <a:srgbClr val="00CEF6"/>
      </a:accent1>
      <a:accent2>
        <a:srgbClr val="3C78D8"/>
      </a:accent2>
      <a:accent3>
        <a:srgbClr val="00A7C8"/>
      </a:accent3>
      <a:accent4>
        <a:srgbClr val="8EC400"/>
      </a:accent4>
      <a:accent5>
        <a:srgbClr val="AFF000"/>
      </a:accent5>
      <a:accent6>
        <a:srgbClr val="7F7F7F"/>
      </a:accent6>
      <a:hlink>
        <a:srgbClr val="28324A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354</Words>
  <Application>Microsoft Office PowerPoint</Application>
  <PresentationFormat>On-screen Show (16:9)</PresentationFormat>
  <Paragraphs>94</Paragraphs>
  <Slides>46</Slides>
  <Notes>46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0" baseType="lpstr">
      <vt:lpstr>Source Sans Pro</vt:lpstr>
      <vt:lpstr>Arial</vt:lpstr>
      <vt:lpstr>Oswald</vt:lpstr>
      <vt:lpstr>Quince template</vt:lpstr>
      <vt:lpstr>Excel for Business Gün 2</vt:lpstr>
      <vt:lpstr>Günün Mündəricatı</vt:lpstr>
      <vt:lpstr>Sınırlama və Ayrışma Sütunlara Mətn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= CONCAT(Text1, Text2, ...)</vt:lpstr>
      <vt:lpstr>PowerPoint Presentation</vt:lpstr>
      <vt:lpstr>Təcrübi Tapşırıq 5 dəq.</vt:lpstr>
      <vt:lpstr>Şərti Düşüncə  "IF-lərin fəziləti"</vt:lpstr>
      <vt:lpstr>= IF ({Şərt}, {Ödənilmə dəyəri}, {Ödənilməmə dəyəri}) * {IF} funksiyası yalnız 1 şərt qəbul edir</vt:lpstr>
      <vt:lpstr>Təcrübi Tapşırıq 10 dəq.</vt:lpstr>
      <vt:lpstr>Şərti Formatlaşdırma</vt:lpstr>
      <vt:lpstr>Excel Xanası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Funksiyalardan Kənar Ərazi tətbiq etməsi</vt:lpstr>
      <vt:lpstr>PowerPoint Presentation</vt:lpstr>
      <vt:lpstr>PowerPoint Presentation</vt:lpstr>
      <vt:lpstr>Təcrübi Tapşırıq 10 dəq.</vt:lpstr>
      <vt:lpstr>Məlumat Filtrləri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Təcrübi Tapşırıq 10 dəq.</vt:lpstr>
      <vt:lpstr>Data Vizuallaşdırması</vt:lpstr>
      <vt:lpstr>PowerPoint Presentation</vt:lpstr>
      <vt:lpstr>PowerPoint Presentation</vt:lpstr>
      <vt:lpstr>PowerPoint Presentation</vt:lpstr>
      <vt:lpstr>PowerPoint Presentation</vt:lpstr>
      <vt:lpstr>Təcrübi Tapşırıq 20 dəq.</vt:lpstr>
      <vt:lpstr>Təşəkkürlər!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Excel for Business Gün 2</dc:title>
  <dc:creator>Novruz Hasanov</dc:creator>
  <cp:lastModifiedBy>Allahverdi Zeynalov</cp:lastModifiedBy>
  <cp:revision>1</cp:revision>
  <dcterms:modified xsi:type="dcterms:W3CDTF">2024-01-25T15:11:08Z</dcterms:modified>
</cp:coreProperties>
</file>